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82" r:id="rId2"/>
    <p:sldMasterId id="2147483941" r:id="rId3"/>
  </p:sldMasterIdLst>
  <p:sldIdLst>
    <p:sldId id="256" r:id="rId4"/>
    <p:sldId id="257" r:id="rId5"/>
    <p:sldId id="258" r:id="rId6"/>
    <p:sldId id="259" r:id="rId7"/>
    <p:sldId id="261" r:id="rId8"/>
    <p:sldId id="266" r:id="rId9"/>
    <p:sldId id="265" r:id="rId10"/>
    <p:sldId id="263" r:id="rId11"/>
    <p:sldId id="267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56" d="100"/>
          <a:sy n="56" d="100"/>
        </p:scale>
        <p:origin x="1709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o Sharp" userId="4cb5d1b668c877c1" providerId="LiveId" clId="{05C7B4AE-BDC1-46F9-9B6B-6A8A8F7EA9E3}"/>
    <pc:docChg chg="undo redo custSel addSld delSld modSld sldOrd">
      <pc:chgData name="Mojo Sharp" userId="4cb5d1b668c877c1" providerId="LiveId" clId="{05C7B4AE-BDC1-46F9-9B6B-6A8A8F7EA9E3}" dt="2023-12-29T14:23:03.807" v="5379" actId="1076"/>
      <pc:docMkLst>
        <pc:docMk/>
      </pc:docMkLst>
      <pc:sldChg chg="addSp delSp modSp mod">
        <pc:chgData name="Mojo Sharp" userId="4cb5d1b668c877c1" providerId="LiveId" clId="{05C7B4AE-BDC1-46F9-9B6B-6A8A8F7EA9E3}" dt="2023-12-29T14:23:03.807" v="5379" actId="1076"/>
        <pc:sldMkLst>
          <pc:docMk/>
          <pc:sldMk cId="4035619971" sldId="256"/>
        </pc:sldMkLst>
        <pc:spChg chg="add del mod">
          <ac:chgData name="Mojo Sharp" userId="4cb5d1b668c877c1" providerId="LiveId" clId="{05C7B4AE-BDC1-46F9-9B6B-6A8A8F7EA9E3}" dt="2023-12-29T14:23:03.807" v="5379" actId="1076"/>
          <ac:spMkLst>
            <pc:docMk/>
            <pc:sldMk cId="4035619971" sldId="256"/>
            <ac:spMk id="4" creationId="{3A9CB417-B11F-F686-2615-07DB144CDF51}"/>
          </ac:spMkLst>
        </pc:spChg>
        <pc:picChg chg="add del">
          <ac:chgData name="Mojo Sharp" userId="4cb5d1b668c877c1" providerId="LiveId" clId="{05C7B4AE-BDC1-46F9-9B6B-6A8A8F7EA9E3}" dt="2023-12-29T14:22:27.695" v="5370" actId="22"/>
          <ac:picMkLst>
            <pc:docMk/>
            <pc:sldMk cId="4035619971" sldId="256"/>
            <ac:picMk id="6" creationId="{DF8E97E2-D1C5-C6F0-A9D3-FF01D96073E3}"/>
          </ac:picMkLst>
        </pc:picChg>
        <pc:picChg chg="add mod">
          <ac:chgData name="Mojo Sharp" userId="4cb5d1b668c877c1" providerId="LiveId" clId="{05C7B4AE-BDC1-46F9-9B6B-6A8A8F7EA9E3}" dt="2023-12-29T14:22:52.891" v="5377" actId="1076"/>
          <ac:picMkLst>
            <pc:docMk/>
            <pc:sldMk cId="4035619971" sldId="256"/>
            <ac:picMk id="8" creationId="{5E27A6DA-02DD-24D1-7AB7-0DCA18BD6346}"/>
          </ac:picMkLst>
        </pc:picChg>
        <pc:picChg chg="add del">
          <ac:chgData name="Mojo Sharp" userId="4cb5d1b668c877c1" providerId="LiveId" clId="{05C7B4AE-BDC1-46F9-9B6B-6A8A8F7EA9E3}" dt="2023-12-29T14:22:32.099" v="5372" actId="478"/>
          <ac:picMkLst>
            <pc:docMk/>
            <pc:sldMk cId="4035619971" sldId="256"/>
            <ac:picMk id="3074" creationId="{B07C9B71-C22E-D20F-8570-197FFB6FB227}"/>
          </ac:picMkLst>
        </pc:picChg>
      </pc:sldChg>
      <pc:sldChg chg="addSp modSp mod">
        <pc:chgData name="Mojo Sharp" userId="4cb5d1b668c877c1" providerId="LiveId" clId="{05C7B4AE-BDC1-46F9-9B6B-6A8A8F7EA9E3}" dt="2023-12-28T12:37:08.079" v="3679" actId="20577"/>
        <pc:sldMkLst>
          <pc:docMk/>
          <pc:sldMk cId="1544456382" sldId="257"/>
        </pc:sldMkLst>
        <pc:spChg chg="mod">
          <ac:chgData name="Mojo Sharp" userId="4cb5d1b668c877c1" providerId="LiveId" clId="{05C7B4AE-BDC1-46F9-9B6B-6A8A8F7EA9E3}" dt="2023-12-28T11:54:11.459" v="3155" actId="115"/>
          <ac:spMkLst>
            <pc:docMk/>
            <pc:sldMk cId="1544456382" sldId="257"/>
            <ac:spMk id="2" creationId="{55321468-50E2-186B-9EF1-BC3C49E7B99A}"/>
          </ac:spMkLst>
        </pc:spChg>
        <pc:spChg chg="mod">
          <ac:chgData name="Mojo Sharp" userId="4cb5d1b668c877c1" providerId="LiveId" clId="{05C7B4AE-BDC1-46F9-9B6B-6A8A8F7EA9E3}" dt="2023-12-28T11:51:51.269" v="3097" actId="1076"/>
          <ac:spMkLst>
            <pc:docMk/>
            <pc:sldMk cId="1544456382" sldId="257"/>
            <ac:spMk id="3" creationId="{51307185-20C1-1AE6-627C-1AE3916AA523}"/>
          </ac:spMkLst>
        </pc:spChg>
        <pc:spChg chg="add mod">
          <ac:chgData name="Mojo Sharp" userId="4cb5d1b668c877c1" providerId="LiveId" clId="{05C7B4AE-BDC1-46F9-9B6B-6A8A8F7EA9E3}" dt="2023-12-28T12:37:08.079" v="3679" actId="20577"/>
          <ac:spMkLst>
            <pc:docMk/>
            <pc:sldMk cId="1544456382" sldId="257"/>
            <ac:spMk id="4" creationId="{5A802112-B449-8462-36BE-AFE37C12A8FC}"/>
          </ac:spMkLst>
        </pc:spChg>
      </pc:sldChg>
      <pc:sldChg chg="addSp delSp modSp mod">
        <pc:chgData name="Mojo Sharp" userId="4cb5d1b668c877c1" providerId="LiveId" clId="{05C7B4AE-BDC1-46F9-9B6B-6A8A8F7EA9E3}" dt="2023-12-28T11:54:05.981" v="3153" actId="207"/>
        <pc:sldMkLst>
          <pc:docMk/>
          <pc:sldMk cId="1542406914" sldId="258"/>
        </pc:sldMkLst>
        <pc:spChg chg="mod">
          <ac:chgData name="Mojo Sharp" userId="4cb5d1b668c877c1" providerId="LiveId" clId="{05C7B4AE-BDC1-46F9-9B6B-6A8A8F7EA9E3}" dt="2023-12-28T11:54:02.139" v="3152" actId="207"/>
          <ac:spMkLst>
            <pc:docMk/>
            <pc:sldMk cId="1542406914" sldId="258"/>
            <ac:spMk id="2" creationId="{72B4C6E9-7CE2-80E1-D81B-DBA7F1C68F37}"/>
          </ac:spMkLst>
        </pc:spChg>
        <pc:spChg chg="add del mod">
          <ac:chgData name="Mojo Sharp" userId="4cb5d1b668c877c1" providerId="LiveId" clId="{05C7B4AE-BDC1-46F9-9B6B-6A8A8F7EA9E3}" dt="2023-12-28T10:40:54.846" v="2087" actId="21"/>
          <ac:spMkLst>
            <pc:docMk/>
            <pc:sldMk cId="1542406914" sldId="258"/>
            <ac:spMk id="3" creationId="{D2537576-9B8B-0353-1245-61395C38A55D}"/>
          </ac:spMkLst>
        </pc:spChg>
        <pc:spChg chg="add del mod">
          <ac:chgData name="Mojo Sharp" userId="4cb5d1b668c877c1" providerId="LiveId" clId="{05C7B4AE-BDC1-46F9-9B6B-6A8A8F7EA9E3}" dt="2023-12-28T10:40:56.625" v="2088" actId="21"/>
          <ac:spMkLst>
            <pc:docMk/>
            <pc:sldMk cId="1542406914" sldId="258"/>
            <ac:spMk id="4" creationId="{D57E03A7-5CAB-3276-DDDE-13236D831569}"/>
          </ac:spMkLst>
        </pc:spChg>
        <pc:spChg chg="add del mod">
          <ac:chgData name="Mojo Sharp" userId="4cb5d1b668c877c1" providerId="LiveId" clId="{05C7B4AE-BDC1-46F9-9B6B-6A8A8F7EA9E3}" dt="2023-12-28T10:41:07.026" v="2089" actId="21"/>
          <ac:spMkLst>
            <pc:docMk/>
            <pc:sldMk cId="1542406914" sldId="258"/>
            <ac:spMk id="5" creationId="{EB9EE957-BB7B-C89F-F471-52AF31DCB981}"/>
          </ac:spMkLst>
        </pc:spChg>
        <pc:spChg chg="add del mod">
          <ac:chgData name="Mojo Sharp" userId="4cb5d1b668c877c1" providerId="LiveId" clId="{05C7B4AE-BDC1-46F9-9B6B-6A8A8F7EA9E3}" dt="2023-12-28T10:55:08.565" v="2126"/>
          <ac:spMkLst>
            <pc:docMk/>
            <pc:sldMk cId="1542406914" sldId="258"/>
            <ac:spMk id="6" creationId="{76E83126-123F-98FD-FB3A-2C6E84D485B0}"/>
          </ac:spMkLst>
        </pc:spChg>
        <pc:spChg chg="add del mod">
          <ac:chgData name="Mojo Sharp" userId="4cb5d1b668c877c1" providerId="LiveId" clId="{05C7B4AE-BDC1-46F9-9B6B-6A8A8F7EA9E3}" dt="2023-12-28T11:21:04.034" v="2768"/>
          <ac:spMkLst>
            <pc:docMk/>
            <pc:sldMk cId="1542406914" sldId="258"/>
            <ac:spMk id="7" creationId="{B3C3D93E-7EBC-2512-770A-4AFB2F7B538A}"/>
          </ac:spMkLst>
        </pc:spChg>
        <pc:spChg chg="add mod">
          <ac:chgData name="Mojo Sharp" userId="4cb5d1b668c877c1" providerId="LiveId" clId="{05C7B4AE-BDC1-46F9-9B6B-6A8A8F7EA9E3}" dt="2023-12-28T11:52:40.449" v="3109" actId="207"/>
          <ac:spMkLst>
            <pc:docMk/>
            <pc:sldMk cId="1542406914" sldId="258"/>
            <ac:spMk id="9" creationId="{02263E05-198B-4B6D-2A1B-D7AA16A3FFDA}"/>
          </ac:spMkLst>
        </pc:spChg>
        <pc:spChg chg="add mod">
          <ac:chgData name="Mojo Sharp" userId="4cb5d1b668c877c1" providerId="LiveId" clId="{05C7B4AE-BDC1-46F9-9B6B-6A8A8F7EA9E3}" dt="2023-12-28T11:54:05.981" v="3153" actId="207"/>
          <ac:spMkLst>
            <pc:docMk/>
            <pc:sldMk cId="1542406914" sldId="258"/>
            <ac:spMk id="14" creationId="{7CB72780-AB05-3E6E-F6F4-DB5D9E87D7DB}"/>
          </ac:spMkLst>
        </pc:spChg>
        <pc:graphicFrameChg chg="add del mod">
          <ac:chgData name="Mojo Sharp" userId="4cb5d1b668c877c1" providerId="LiveId" clId="{05C7B4AE-BDC1-46F9-9B6B-6A8A8F7EA9E3}" dt="2023-12-28T11:40:16.980" v="2971"/>
          <ac:graphicFrameMkLst>
            <pc:docMk/>
            <pc:sldMk cId="1542406914" sldId="258"/>
            <ac:graphicFrameMk id="10" creationId="{7B67D663-C2AC-26A3-7B31-01E614DE2F9F}"/>
          </ac:graphicFrameMkLst>
        </pc:graphicFrameChg>
        <pc:graphicFrameChg chg="add del mod modGraphic">
          <ac:chgData name="Mojo Sharp" userId="4cb5d1b668c877c1" providerId="LiveId" clId="{05C7B4AE-BDC1-46F9-9B6B-6A8A8F7EA9E3}" dt="2023-12-28T11:40:53.365" v="2980" actId="21"/>
          <ac:graphicFrameMkLst>
            <pc:docMk/>
            <pc:sldMk cId="1542406914" sldId="258"/>
            <ac:graphicFrameMk id="11" creationId="{E5D369CD-C118-33CE-08C8-5CA46C3E82A2}"/>
          </ac:graphicFrameMkLst>
        </pc:graphicFrameChg>
        <pc:picChg chg="add mod">
          <ac:chgData name="Mojo Sharp" userId="4cb5d1b668c877c1" providerId="LiveId" clId="{05C7B4AE-BDC1-46F9-9B6B-6A8A8F7EA9E3}" dt="2023-12-28T11:49:20.855" v="3069" actId="1076"/>
          <ac:picMkLst>
            <pc:docMk/>
            <pc:sldMk cId="1542406914" sldId="258"/>
            <ac:picMk id="13" creationId="{FED90959-8167-78B8-58E2-A72791F9782E}"/>
          </ac:picMkLst>
        </pc:picChg>
      </pc:sldChg>
      <pc:sldChg chg="addSp modSp mod ord">
        <pc:chgData name="Mojo Sharp" userId="4cb5d1b668c877c1" providerId="LiveId" clId="{05C7B4AE-BDC1-46F9-9B6B-6A8A8F7EA9E3}" dt="2023-12-28T11:55:51.470" v="3169" actId="1076"/>
        <pc:sldMkLst>
          <pc:docMk/>
          <pc:sldMk cId="571677448" sldId="259"/>
        </pc:sldMkLst>
        <pc:spChg chg="mod">
          <ac:chgData name="Mojo Sharp" userId="4cb5d1b668c877c1" providerId="LiveId" clId="{05C7B4AE-BDC1-46F9-9B6B-6A8A8F7EA9E3}" dt="2023-12-28T11:55:51.470" v="3169" actId="1076"/>
          <ac:spMkLst>
            <pc:docMk/>
            <pc:sldMk cId="571677448" sldId="259"/>
            <ac:spMk id="2" creationId="{F5C0E41F-E5A0-B172-B908-E3B5B667A2B8}"/>
          </ac:spMkLst>
        </pc:spChg>
        <pc:picChg chg="add mod modCrop">
          <ac:chgData name="Mojo Sharp" userId="4cb5d1b668c877c1" providerId="LiveId" clId="{05C7B4AE-BDC1-46F9-9B6B-6A8A8F7EA9E3}" dt="2023-12-28T10:52:59.129" v="2122" actId="1076"/>
          <ac:picMkLst>
            <pc:docMk/>
            <pc:sldMk cId="571677448" sldId="259"/>
            <ac:picMk id="4" creationId="{0AD346C3-F8A9-70E1-C888-18B4F3BD31EA}"/>
          </ac:picMkLst>
        </pc:picChg>
        <pc:picChg chg="add mod">
          <ac:chgData name="Mojo Sharp" userId="4cb5d1b668c877c1" providerId="LiveId" clId="{05C7B4AE-BDC1-46F9-9B6B-6A8A8F7EA9E3}" dt="2023-12-28T10:53:00.839" v="2123" actId="1076"/>
          <ac:picMkLst>
            <pc:docMk/>
            <pc:sldMk cId="571677448" sldId="259"/>
            <ac:picMk id="6" creationId="{5314EB88-6750-639B-6769-EC371A2BB17D}"/>
          </ac:picMkLst>
        </pc:picChg>
      </pc:sldChg>
      <pc:sldChg chg="modSp del mod ord">
        <pc:chgData name="Mojo Sharp" userId="4cb5d1b668c877c1" providerId="LiveId" clId="{05C7B4AE-BDC1-46F9-9B6B-6A8A8F7EA9E3}" dt="2023-12-28T10:38:40.891" v="2032" actId="2696"/>
        <pc:sldMkLst>
          <pc:docMk/>
          <pc:sldMk cId="3207314784" sldId="260"/>
        </pc:sldMkLst>
        <pc:spChg chg="mod">
          <ac:chgData name="Mojo Sharp" userId="4cb5d1b668c877c1" providerId="LiveId" clId="{05C7B4AE-BDC1-46F9-9B6B-6A8A8F7EA9E3}" dt="2023-12-28T09:12:51.437" v="1126" actId="1076"/>
          <ac:spMkLst>
            <pc:docMk/>
            <pc:sldMk cId="3207314784" sldId="260"/>
            <ac:spMk id="2" creationId="{702A4713-25AE-87A1-0903-DD4949637836}"/>
          </ac:spMkLst>
        </pc:spChg>
        <pc:spChg chg="mod">
          <ac:chgData name="Mojo Sharp" userId="4cb5d1b668c877c1" providerId="LiveId" clId="{05C7B4AE-BDC1-46F9-9B6B-6A8A8F7EA9E3}" dt="2023-12-28T09:14:18.996" v="1131" actId="1076"/>
          <ac:spMkLst>
            <pc:docMk/>
            <pc:sldMk cId="3207314784" sldId="260"/>
            <ac:spMk id="3" creationId="{742C11ED-DECB-5550-A263-38B03BC246C6}"/>
          </ac:spMkLst>
        </pc:spChg>
      </pc:sldChg>
      <pc:sldChg chg="addSp delSp modSp mod ord">
        <pc:chgData name="Mojo Sharp" userId="4cb5d1b668c877c1" providerId="LiveId" clId="{05C7B4AE-BDC1-46F9-9B6B-6A8A8F7EA9E3}" dt="2023-12-28T11:55:44.114" v="3168" actId="1076"/>
        <pc:sldMkLst>
          <pc:docMk/>
          <pc:sldMk cId="3600624967" sldId="261"/>
        </pc:sldMkLst>
        <pc:spChg chg="mod">
          <ac:chgData name="Mojo Sharp" userId="4cb5d1b668c877c1" providerId="LiveId" clId="{05C7B4AE-BDC1-46F9-9B6B-6A8A8F7EA9E3}" dt="2023-12-28T11:55:44.114" v="3168" actId="1076"/>
          <ac:spMkLst>
            <pc:docMk/>
            <pc:sldMk cId="3600624967" sldId="261"/>
            <ac:spMk id="2" creationId="{5FA2D2E4-843A-4E8C-9CC9-3B3F952B8EAA}"/>
          </ac:spMkLst>
        </pc:spChg>
        <pc:spChg chg="add del mod">
          <ac:chgData name="Mojo Sharp" userId="4cb5d1b668c877c1" providerId="LiveId" clId="{05C7B4AE-BDC1-46F9-9B6B-6A8A8F7EA9E3}" dt="2023-12-28T09:15:21.688" v="1135"/>
          <ac:spMkLst>
            <pc:docMk/>
            <pc:sldMk cId="3600624967" sldId="261"/>
            <ac:spMk id="3" creationId="{98CCB20F-8FDD-1A0D-C83B-BE4EF62D8CF7}"/>
          </ac:spMkLst>
        </pc:spChg>
        <pc:spChg chg="add mod">
          <ac:chgData name="Mojo Sharp" userId="4cb5d1b668c877c1" providerId="LiveId" clId="{05C7B4AE-BDC1-46F9-9B6B-6A8A8F7EA9E3}" dt="2023-12-28T11:53:09.901" v="3113" actId="1076"/>
          <ac:spMkLst>
            <pc:docMk/>
            <pc:sldMk cId="3600624967" sldId="261"/>
            <ac:spMk id="4" creationId="{8039370E-C4EC-5C82-3DD1-9E297CB774D2}"/>
          </ac:spMkLst>
        </pc:spChg>
        <pc:picChg chg="mod">
          <ac:chgData name="Mojo Sharp" userId="4cb5d1b668c877c1" providerId="LiveId" clId="{05C7B4AE-BDC1-46F9-9B6B-6A8A8F7EA9E3}" dt="2023-12-27T17:12:59.701" v="24" actId="1076"/>
          <ac:picMkLst>
            <pc:docMk/>
            <pc:sldMk cId="3600624967" sldId="261"/>
            <ac:picMk id="21" creationId="{41BCF890-2BA3-76A9-749E-8E91657F5C5D}"/>
          </ac:picMkLst>
        </pc:picChg>
        <pc:picChg chg="mod">
          <ac:chgData name="Mojo Sharp" userId="4cb5d1b668c877c1" providerId="LiveId" clId="{05C7B4AE-BDC1-46F9-9B6B-6A8A8F7EA9E3}" dt="2023-12-27T17:13:04.692" v="26" actId="1076"/>
          <ac:picMkLst>
            <pc:docMk/>
            <pc:sldMk cId="3600624967" sldId="261"/>
            <ac:picMk id="23" creationId="{E108E5D7-E3E5-D523-4C1E-B50B478156CA}"/>
          </ac:picMkLst>
        </pc:picChg>
        <pc:picChg chg="mod">
          <ac:chgData name="Mojo Sharp" userId="4cb5d1b668c877c1" providerId="LiveId" clId="{05C7B4AE-BDC1-46F9-9B6B-6A8A8F7EA9E3}" dt="2023-12-27T17:13:06.754" v="27" actId="1076"/>
          <ac:picMkLst>
            <pc:docMk/>
            <pc:sldMk cId="3600624967" sldId="261"/>
            <ac:picMk id="27" creationId="{4BD69921-4C8E-8D08-BDF2-DF8CBD28A3A8}"/>
          </ac:picMkLst>
        </pc:picChg>
        <pc:picChg chg="mod">
          <ac:chgData name="Mojo Sharp" userId="4cb5d1b668c877c1" providerId="LiveId" clId="{05C7B4AE-BDC1-46F9-9B6B-6A8A8F7EA9E3}" dt="2023-12-27T17:13:02.350" v="25" actId="1076"/>
          <ac:picMkLst>
            <pc:docMk/>
            <pc:sldMk cId="3600624967" sldId="261"/>
            <ac:picMk id="31" creationId="{7DD5E06E-4988-855A-EAD6-F4D8AA8334CE}"/>
          </ac:picMkLst>
        </pc:picChg>
      </pc:sldChg>
      <pc:sldChg chg="del">
        <pc:chgData name="Mojo Sharp" userId="4cb5d1b668c877c1" providerId="LiveId" clId="{05C7B4AE-BDC1-46F9-9B6B-6A8A8F7EA9E3}" dt="2023-12-27T17:12:37.709" v="20" actId="2696"/>
        <pc:sldMkLst>
          <pc:docMk/>
          <pc:sldMk cId="3932448537" sldId="262"/>
        </pc:sldMkLst>
      </pc:sldChg>
      <pc:sldChg chg="addSp modSp mod">
        <pc:chgData name="Mojo Sharp" userId="4cb5d1b668c877c1" providerId="LiveId" clId="{05C7B4AE-BDC1-46F9-9B6B-6A8A8F7EA9E3}" dt="2023-12-28T12:55:14.992" v="4814" actId="20577"/>
        <pc:sldMkLst>
          <pc:docMk/>
          <pc:sldMk cId="3009582017" sldId="263"/>
        </pc:sldMkLst>
        <pc:spChg chg="mod">
          <ac:chgData name="Mojo Sharp" userId="4cb5d1b668c877c1" providerId="LiveId" clId="{05C7B4AE-BDC1-46F9-9B6B-6A8A8F7EA9E3}" dt="2023-12-28T12:52:17.131" v="4714" actId="20577"/>
          <ac:spMkLst>
            <pc:docMk/>
            <pc:sldMk cId="3009582017" sldId="263"/>
            <ac:spMk id="2" creationId="{E891E417-C453-2C5B-FB03-CD97FE63CDCE}"/>
          </ac:spMkLst>
        </pc:spChg>
        <pc:spChg chg="add mod">
          <ac:chgData name="Mojo Sharp" userId="4cb5d1b668c877c1" providerId="LiveId" clId="{05C7B4AE-BDC1-46F9-9B6B-6A8A8F7EA9E3}" dt="2023-12-28T12:55:14.992" v="4814" actId="20577"/>
          <ac:spMkLst>
            <pc:docMk/>
            <pc:sldMk cId="3009582017" sldId="263"/>
            <ac:spMk id="3" creationId="{B8B06FF6-D511-A7C6-6C46-31BA63411C90}"/>
          </ac:spMkLst>
        </pc:spChg>
      </pc:sldChg>
      <pc:sldChg chg="modSp del mod">
        <pc:chgData name="Mojo Sharp" userId="4cb5d1b668c877c1" providerId="LiveId" clId="{05C7B4AE-BDC1-46F9-9B6B-6A8A8F7EA9E3}" dt="2023-12-28T09:23:23.937" v="1598" actId="2696"/>
        <pc:sldMkLst>
          <pc:docMk/>
          <pc:sldMk cId="124999626" sldId="264"/>
        </pc:sldMkLst>
        <pc:spChg chg="mod">
          <ac:chgData name="Mojo Sharp" userId="4cb5d1b668c877c1" providerId="LiveId" clId="{05C7B4AE-BDC1-46F9-9B6B-6A8A8F7EA9E3}" dt="2023-12-28T09:12:22.676" v="1122" actId="1076"/>
          <ac:spMkLst>
            <pc:docMk/>
            <pc:sldMk cId="124999626" sldId="264"/>
            <ac:spMk id="2" creationId="{CED0F5C0-E589-8D76-AF61-10E4D8849FFA}"/>
          </ac:spMkLst>
        </pc:spChg>
      </pc:sldChg>
      <pc:sldChg chg="addSp delSp modSp new mod ord">
        <pc:chgData name="Mojo Sharp" userId="4cb5d1b668c877c1" providerId="LiveId" clId="{05C7B4AE-BDC1-46F9-9B6B-6A8A8F7EA9E3}" dt="2023-12-28T11:55:37.145" v="3167" actId="1076"/>
        <pc:sldMkLst>
          <pc:docMk/>
          <pc:sldMk cId="2363661014" sldId="265"/>
        </pc:sldMkLst>
        <pc:spChg chg="mod">
          <ac:chgData name="Mojo Sharp" userId="4cb5d1b668c877c1" providerId="LiveId" clId="{05C7B4AE-BDC1-46F9-9B6B-6A8A8F7EA9E3}" dt="2023-12-28T11:55:37.145" v="3167" actId="1076"/>
          <ac:spMkLst>
            <pc:docMk/>
            <pc:sldMk cId="2363661014" sldId="265"/>
            <ac:spMk id="2" creationId="{0D1737FD-DD43-F0F8-C630-B3445C92A04E}"/>
          </ac:spMkLst>
        </pc:spChg>
        <pc:spChg chg="add mod">
          <ac:chgData name="Mojo Sharp" userId="4cb5d1b668c877c1" providerId="LiveId" clId="{05C7B4AE-BDC1-46F9-9B6B-6A8A8F7EA9E3}" dt="2023-12-28T11:54:46.397" v="3161" actId="2711"/>
          <ac:spMkLst>
            <pc:docMk/>
            <pc:sldMk cId="2363661014" sldId="265"/>
            <ac:spMk id="11" creationId="{CE6CD11E-0BBD-CD79-0FF4-6B4B8683157E}"/>
          </ac:spMkLst>
        </pc:spChg>
        <pc:picChg chg="add del mod">
          <ac:chgData name="Mojo Sharp" userId="4cb5d1b668c877c1" providerId="LiveId" clId="{05C7B4AE-BDC1-46F9-9B6B-6A8A8F7EA9E3}" dt="2023-12-27T17:17:33.581" v="30" actId="21"/>
          <ac:picMkLst>
            <pc:docMk/>
            <pc:sldMk cId="2363661014" sldId="265"/>
            <ac:picMk id="4" creationId="{F2D2FF1D-B151-944B-429D-6BAB315ADAF1}"/>
          </ac:picMkLst>
        </pc:picChg>
        <pc:picChg chg="add mod modCrop">
          <ac:chgData name="Mojo Sharp" userId="4cb5d1b668c877c1" providerId="LiveId" clId="{05C7B4AE-BDC1-46F9-9B6B-6A8A8F7EA9E3}" dt="2023-12-28T11:55:03.472" v="3162" actId="1076"/>
          <ac:picMkLst>
            <pc:docMk/>
            <pc:sldMk cId="2363661014" sldId="265"/>
            <ac:picMk id="6" creationId="{1F1FD521-AD7D-9711-2A16-80A39132F73F}"/>
          </ac:picMkLst>
        </pc:picChg>
        <pc:picChg chg="add del mod">
          <ac:chgData name="Mojo Sharp" userId="4cb5d1b668c877c1" providerId="LiveId" clId="{05C7B4AE-BDC1-46F9-9B6B-6A8A8F7EA9E3}" dt="2023-12-27T17:19:11.979" v="35" actId="21"/>
          <ac:picMkLst>
            <pc:docMk/>
            <pc:sldMk cId="2363661014" sldId="265"/>
            <ac:picMk id="8" creationId="{45FD3743-F177-1011-A78A-699565D82028}"/>
          </ac:picMkLst>
        </pc:picChg>
        <pc:picChg chg="add mod">
          <ac:chgData name="Mojo Sharp" userId="4cb5d1b668c877c1" providerId="LiveId" clId="{05C7B4AE-BDC1-46F9-9B6B-6A8A8F7EA9E3}" dt="2023-12-28T11:55:19.951" v="3165" actId="1076"/>
          <ac:picMkLst>
            <pc:docMk/>
            <pc:sldMk cId="2363661014" sldId="265"/>
            <ac:picMk id="10" creationId="{1D5B06FA-8690-7109-5FD2-EE1BFD357F57}"/>
          </ac:picMkLst>
        </pc:picChg>
        <pc:picChg chg="add mod">
          <ac:chgData name="Mojo Sharp" userId="4cb5d1b668c877c1" providerId="LiveId" clId="{05C7B4AE-BDC1-46F9-9B6B-6A8A8F7EA9E3}" dt="2023-12-28T10:38:17.019" v="2030" actId="1076"/>
          <ac:picMkLst>
            <pc:docMk/>
            <pc:sldMk cId="2363661014" sldId="265"/>
            <ac:picMk id="12" creationId="{D3FE5D92-08CA-D405-6D79-F77F26886DAD}"/>
          </ac:picMkLst>
        </pc:picChg>
      </pc:sldChg>
      <pc:sldChg chg="addSp delSp modSp new del mod">
        <pc:chgData name="Mojo Sharp" userId="4cb5d1b668c877c1" providerId="LiveId" clId="{05C7B4AE-BDC1-46F9-9B6B-6A8A8F7EA9E3}" dt="2023-12-28T10:38:23.212" v="2031" actId="2696"/>
        <pc:sldMkLst>
          <pc:docMk/>
          <pc:sldMk cId="2668784996" sldId="266"/>
        </pc:sldMkLst>
        <pc:spChg chg="del">
          <ac:chgData name="Mojo Sharp" userId="4cb5d1b668c877c1" providerId="LiveId" clId="{05C7B4AE-BDC1-46F9-9B6B-6A8A8F7EA9E3}" dt="2023-12-28T10:29:46.509" v="1716" actId="21"/>
          <ac:spMkLst>
            <pc:docMk/>
            <pc:sldMk cId="2668784996" sldId="266"/>
            <ac:spMk id="2" creationId="{DB3488BA-0AAA-9600-77C4-13E0D5B26BB3}"/>
          </ac:spMkLst>
        </pc:spChg>
        <pc:spChg chg="add mod">
          <ac:chgData name="Mojo Sharp" userId="4cb5d1b668c877c1" providerId="LiveId" clId="{05C7B4AE-BDC1-46F9-9B6B-6A8A8F7EA9E3}" dt="2023-12-28T10:33:17.136" v="1963" actId="313"/>
          <ac:spMkLst>
            <pc:docMk/>
            <pc:sldMk cId="2668784996" sldId="266"/>
            <ac:spMk id="5" creationId="{5E4D3815-86B3-B95E-4D7A-74DD599A5918}"/>
          </ac:spMkLst>
        </pc:spChg>
        <pc:picChg chg="add mod modCrop">
          <ac:chgData name="Mojo Sharp" userId="4cb5d1b668c877c1" providerId="LiveId" clId="{05C7B4AE-BDC1-46F9-9B6B-6A8A8F7EA9E3}" dt="2023-12-28T10:29:43.001" v="1715" actId="1076"/>
          <ac:picMkLst>
            <pc:docMk/>
            <pc:sldMk cId="2668784996" sldId="266"/>
            <ac:picMk id="4" creationId="{259DAA4C-6167-E0B3-0A8E-D914BB831192}"/>
          </ac:picMkLst>
        </pc:picChg>
      </pc:sldChg>
      <pc:sldChg chg="new del">
        <pc:chgData name="Mojo Sharp" userId="4cb5d1b668c877c1" providerId="LiveId" clId="{05C7B4AE-BDC1-46F9-9B6B-6A8A8F7EA9E3}" dt="2023-12-28T10:59:07.708" v="2133" actId="2696"/>
        <pc:sldMkLst>
          <pc:docMk/>
          <pc:sldMk cId="3570893635" sldId="266"/>
        </pc:sldMkLst>
      </pc:sldChg>
      <pc:sldChg chg="addSp delSp modSp new mod ord">
        <pc:chgData name="Mojo Sharp" userId="4cb5d1b668c877c1" providerId="LiveId" clId="{05C7B4AE-BDC1-46F9-9B6B-6A8A8F7EA9E3}" dt="2023-12-28T12:35:11.195" v="3674" actId="1076"/>
        <pc:sldMkLst>
          <pc:docMk/>
          <pc:sldMk cId="3753992165" sldId="266"/>
        </pc:sldMkLst>
        <pc:spChg chg="mod">
          <ac:chgData name="Mojo Sharp" userId="4cb5d1b668c877c1" providerId="LiveId" clId="{05C7B4AE-BDC1-46F9-9B6B-6A8A8F7EA9E3}" dt="2023-12-28T12:31:33.478" v="3295" actId="1076"/>
          <ac:spMkLst>
            <pc:docMk/>
            <pc:sldMk cId="3753992165" sldId="266"/>
            <ac:spMk id="2" creationId="{E1A71DC5-9796-F656-62B7-DCAE937B66AC}"/>
          </ac:spMkLst>
        </pc:spChg>
        <pc:spChg chg="add mod">
          <ac:chgData name="Mojo Sharp" userId="4cb5d1b668c877c1" providerId="LiveId" clId="{05C7B4AE-BDC1-46F9-9B6B-6A8A8F7EA9E3}" dt="2023-12-28T12:34:56.611" v="3670" actId="255"/>
          <ac:spMkLst>
            <pc:docMk/>
            <pc:sldMk cId="3753992165" sldId="266"/>
            <ac:spMk id="15" creationId="{CA55F50A-0E15-474E-D020-B3628FDCE262}"/>
          </ac:spMkLst>
        </pc:spChg>
        <pc:graphicFrameChg chg="add del mod modGraphic">
          <ac:chgData name="Mojo Sharp" userId="4cb5d1b668c877c1" providerId="LiveId" clId="{05C7B4AE-BDC1-46F9-9B6B-6A8A8F7EA9E3}" dt="2023-12-28T12:25:10.270" v="3183" actId="21"/>
          <ac:graphicFrameMkLst>
            <pc:docMk/>
            <pc:sldMk cId="3753992165" sldId="266"/>
            <ac:graphicFrameMk id="9" creationId="{DD6B081D-D7E8-D1D3-5C22-FD00B3C81742}"/>
          </ac:graphicFrameMkLst>
        </pc:graphicFrameChg>
        <pc:graphicFrameChg chg="add del mod">
          <ac:chgData name="Mojo Sharp" userId="4cb5d1b668c877c1" providerId="LiveId" clId="{05C7B4AE-BDC1-46F9-9B6B-6A8A8F7EA9E3}" dt="2023-12-28T12:25:44.168" v="3186" actId="21"/>
          <ac:graphicFrameMkLst>
            <pc:docMk/>
            <pc:sldMk cId="3753992165" sldId="266"/>
            <ac:graphicFrameMk id="10" creationId="{ECAEE7F2-859A-9FD0-B81B-5D24DEC541DB}"/>
          </ac:graphicFrameMkLst>
        </pc:graphicFrameChg>
        <pc:picChg chg="add del mod">
          <ac:chgData name="Mojo Sharp" userId="4cb5d1b668c877c1" providerId="LiveId" clId="{05C7B4AE-BDC1-46F9-9B6B-6A8A8F7EA9E3}" dt="2023-12-28T12:17:39.875" v="3176" actId="21"/>
          <ac:picMkLst>
            <pc:docMk/>
            <pc:sldMk cId="3753992165" sldId="266"/>
            <ac:picMk id="4" creationId="{1020B605-FE84-E87E-84C3-8379D9DA10AF}"/>
          </ac:picMkLst>
        </pc:picChg>
        <pc:picChg chg="add del">
          <ac:chgData name="Mojo Sharp" userId="4cb5d1b668c877c1" providerId="LiveId" clId="{05C7B4AE-BDC1-46F9-9B6B-6A8A8F7EA9E3}" dt="2023-12-28T12:17:41.637" v="3177" actId="21"/>
          <ac:picMkLst>
            <pc:docMk/>
            <pc:sldMk cId="3753992165" sldId="266"/>
            <ac:picMk id="6" creationId="{159664FD-37AE-3ECE-6C86-7A1181D65CED}"/>
          </ac:picMkLst>
        </pc:picChg>
        <pc:picChg chg="add mod">
          <ac:chgData name="Mojo Sharp" userId="4cb5d1b668c877c1" providerId="LiveId" clId="{05C7B4AE-BDC1-46F9-9B6B-6A8A8F7EA9E3}" dt="2023-12-28T12:35:03.280" v="3672" actId="1076"/>
          <ac:picMkLst>
            <pc:docMk/>
            <pc:sldMk cId="3753992165" sldId="266"/>
            <ac:picMk id="8" creationId="{ADB842E3-E6B9-4D10-9C44-80C5F32744C4}"/>
          </ac:picMkLst>
        </pc:picChg>
        <pc:picChg chg="add mod">
          <ac:chgData name="Mojo Sharp" userId="4cb5d1b668c877c1" providerId="LiveId" clId="{05C7B4AE-BDC1-46F9-9B6B-6A8A8F7EA9E3}" dt="2023-12-28T12:35:11.195" v="3674" actId="1076"/>
          <ac:picMkLst>
            <pc:docMk/>
            <pc:sldMk cId="3753992165" sldId="266"/>
            <ac:picMk id="12" creationId="{EED9AAC4-AAA5-271A-A5C5-2A1A61ECB065}"/>
          </ac:picMkLst>
        </pc:picChg>
        <pc:picChg chg="add mod">
          <ac:chgData name="Mojo Sharp" userId="4cb5d1b668c877c1" providerId="LiveId" clId="{05C7B4AE-BDC1-46F9-9B6B-6A8A8F7EA9E3}" dt="2023-12-28T12:35:05.659" v="3673" actId="1076"/>
          <ac:picMkLst>
            <pc:docMk/>
            <pc:sldMk cId="3753992165" sldId="266"/>
            <ac:picMk id="14" creationId="{884AEE70-A904-DAAC-6D0A-CDADE61A350A}"/>
          </ac:picMkLst>
        </pc:picChg>
      </pc:sldChg>
      <pc:sldChg chg="addSp delSp modSp new mod">
        <pc:chgData name="Mojo Sharp" userId="4cb5d1b668c877c1" providerId="LiveId" clId="{05C7B4AE-BDC1-46F9-9B6B-6A8A8F7EA9E3}" dt="2023-12-29T14:19:53.973" v="5270" actId="20577"/>
        <pc:sldMkLst>
          <pc:docMk/>
          <pc:sldMk cId="2720513436" sldId="267"/>
        </pc:sldMkLst>
        <pc:spChg chg="del">
          <ac:chgData name="Mojo Sharp" userId="4cb5d1b668c877c1" providerId="LiveId" clId="{05C7B4AE-BDC1-46F9-9B6B-6A8A8F7EA9E3}" dt="2023-12-29T14:17:37.721" v="5122" actId="21"/>
          <ac:spMkLst>
            <pc:docMk/>
            <pc:sldMk cId="2720513436" sldId="267"/>
            <ac:spMk id="2" creationId="{C03D9157-386A-57C4-673D-80DFBF63C16C}"/>
          </ac:spMkLst>
        </pc:spChg>
        <pc:spChg chg="add mod">
          <ac:chgData name="Mojo Sharp" userId="4cb5d1b668c877c1" providerId="LiveId" clId="{05C7B4AE-BDC1-46F9-9B6B-6A8A8F7EA9E3}" dt="2023-12-29T14:19:53.973" v="5270" actId="20577"/>
          <ac:spMkLst>
            <pc:docMk/>
            <pc:sldMk cId="2720513436" sldId="267"/>
            <ac:spMk id="3" creationId="{DDCEF9C2-3F83-4A29-6DDB-E102B2037E73}"/>
          </ac:spMkLst>
        </pc:spChg>
      </pc:sldChg>
      <pc:sldMasterChg chg="delSldLayout">
        <pc:chgData name="Mojo Sharp" userId="4cb5d1b668c877c1" providerId="LiveId" clId="{05C7B4AE-BDC1-46F9-9B6B-6A8A8F7EA9E3}" dt="2023-12-28T09:23:23.937" v="1598" actId="2696"/>
        <pc:sldMasterMkLst>
          <pc:docMk/>
          <pc:sldMasterMk cId="3121013418" sldId="2147483941"/>
        </pc:sldMasterMkLst>
        <pc:sldLayoutChg chg="del">
          <pc:chgData name="Mojo Sharp" userId="4cb5d1b668c877c1" providerId="LiveId" clId="{05C7B4AE-BDC1-46F9-9B6B-6A8A8F7EA9E3}" dt="2023-12-28T09:23:23.937" v="1598" actId="2696"/>
          <pc:sldLayoutMkLst>
            <pc:docMk/>
            <pc:sldMasterMk cId="3121013418" sldId="2147483941"/>
            <pc:sldLayoutMk cId="304836" sldId="21474839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24" y="1"/>
            <a:ext cx="12192000" cy="685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5917" y="1452984"/>
            <a:ext cx="5829600" cy="3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333">
                <a:latin typeface="Gidugu"/>
                <a:ea typeface="Gidugu"/>
                <a:cs typeface="Gidugu"/>
                <a:sym typeface="Gidug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30717" y="4810184"/>
            <a:ext cx="4240000" cy="8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0053851" y="5245700"/>
            <a:ext cx="2369367" cy="1178467"/>
          </a:xfrm>
          <a:custGeom>
            <a:avLst/>
            <a:gdLst/>
            <a:ahLst/>
            <a:cxnLst/>
            <a:rect l="l" t="t" r="r" b="b"/>
            <a:pathLst>
              <a:path w="71081" h="35354" extrusionOk="0">
                <a:moveTo>
                  <a:pt x="0" y="35354"/>
                </a:moveTo>
                <a:cubicBezTo>
                  <a:pt x="11344" y="26011"/>
                  <a:pt x="24350" y="18845"/>
                  <a:pt x="37086" y="11513"/>
                </a:cubicBezTo>
                <a:cubicBezTo>
                  <a:pt x="41331" y="9069"/>
                  <a:pt x="45807" y="6843"/>
                  <a:pt x="49448" y="3566"/>
                </a:cubicBezTo>
                <a:cubicBezTo>
                  <a:pt x="50256" y="2839"/>
                  <a:pt x="52965" y="0"/>
                  <a:pt x="52980" y="34"/>
                </a:cubicBezTo>
                <a:cubicBezTo>
                  <a:pt x="54869" y="4440"/>
                  <a:pt x="50893" y="9530"/>
                  <a:pt x="48565" y="13721"/>
                </a:cubicBezTo>
                <a:cubicBezTo>
                  <a:pt x="47811" y="15078"/>
                  <a:pt x="44353" y="20449"/>
                  <a:pt x="44591" y="20343"/>
                </a:cubicBezTo>
                <a:cubicBezTo>
                  <a:pt x="54758" y="15824"/>
                  <a:pt x="61129" y="5010"/>
                  <a:pt x="71081" y="3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-184833" y="646619"/>
            <a:ext cx="2276600" cy="877200"/>
          </a:xfrm>
          <a:custGeom>
            <a:avLst/>
            <a:gdLst/>
            <a:ahLst/>
            <a:cxnLst/>
            <a:rect l="l" t="t" r="r" b="b"/>
            <a:pathLst>
              <a:path w="68298" h="26316" extrusionOk="0">
                <a:moveTo>
                  <a:pt x="0" y="26316"/>
                </a:moveTo>
                <a:cubicBezTo>
                  <a:pt x="18873" y="16880"/>
                  <a:pt x="40514" y="13673"/>
                  <a:pt x="59161" y="3799"/>
                </a:cubicBezTo>
                <a:cubicBezTo>
                  <a:pt x="61795" y="2404"/>
                  <a:pt x="65166" y="2497"/>
                  <a:pt x="67550" y="709"/>
                </a:cubicBezTo>
                <a:cubicBezTo>
                  <a:pt x="71395" y="-2173"/>
                  <a:pt x="58983" y="5065"/>
                  <a:pt x="54746" y="7331"/>
                </a:cubicBezTo>
                <a:cubicBezTo>
                  <a:pt x="44646" y="12733"/>
                  <a:pt x="33226" y="16070"/>
                  <a:pt x="24283" y="23226"/>
                </a:cubicBezTo>
                <a:cubicBezTo>
                  <a:pt x="21884" y="25146"/>
                  <a:pt x="30198" y="21549"/>
                  <a:pt x="33113" y="20577"/>
                </a:cubicBezTo>
                <a:cubicBezTo>
                  <a:pt x="37754" y="19030"/>
                  <a:pt x="42402" y="17320"/>
                  <a:pt x="47241" y="16603"/>
                </a:cubicBezTo>
                <a:cubicBezTo>
                  <a:pt x="49961" y="16200"/>
                  <a:pt x="53957" y="16854"/>
                  <a:pt x="55188" y="1439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4568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2256785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7016815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2976400" y="1601233"/>
            <a:ext cx="6239200" cy="3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234400" y="4982833"/>
            <a:ext cx="3723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2"/>
          </p:nvPr>
        </p:nvSpPr>
        <p:spPr>
          <a:xfrm>
            <a:off x="4234400" y="933167"/>
            <a:ext cx="3723200" cy="5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3983067" y="6247775"/>
            <a:ext cx="4365300" cy="180200"/>
          </a:xfrm>
          <a:custGeom>
            <a:avLst/>
            <a:gdLst/>
            <a:ahLst/>
            <a:cxnLst/>
            <a:rect l="l" t="t" r="r" b="b"/>
            <a:pathLst>
              <a:path w="130959" h="5406" extrusionOk="0">
                <a:moveTo>
                  <a:pt x="0" y="1911"/>
                </a:moveTo>
                <a:cubicBezTo>
                  <a:pt x="20371" y="4822"/>
                  <a:pt x="41279" y="4625"/>
                  <a:pt x="61731" y="2352"/>
                </a:cubicBezTo>
                <a:cubicBezTo>
                  <a:pt x="67765" y="1681"/>
                  <a:pt x="73749" y="504"/>
                  <a:pt x="79810" y="147"/>
                </a:cubicBezTo>
                <a:cubicBezTo>
                  <a:pt x="82304" y="0"/>
                  <a:pt x="84807" y="147"/>
                  <a:pt x="87306" y="147"/>
                </a:cubicBezTo>
                <a:cubicBezTo>
                  <a:pt x="88482" y="147"/>
                  <a:pt x="92009" y="147"/>
                  <a:pt x="90833" y="147"/>
                </a:cubicBezTo>
                <a:cubicBezTo>
                  <a:pt x="83412" y="147"/>
                  <a:pt x="76070" y="1817"/>
                  <a:pt x="68786" y="3234"/>
                </a:cubicBezTo>
                <a:cubicBezTo>
                  <a:pt x="65153" y="3940"/>
                  <a:pt x="60380" y="1940"/>
                  <a:pt x="57763" y="4557"/>
                </a:cubicBezTo>
                <a:cubicBezTo>
                  <a:pt x="56201" y="6119"/>
                  <a:pt x="62167" y="4998"/>
                  <a:pt x="64377" y="4998"/>
                </a:cubicBezTo>
                <a:cubicBezTo>
                  <a:pt x="71579" y="4998"/>
                  <a:pt x="78781" y="4998"/>
                  <a:pt x="85983" y="4998"/>
                </a:cubicBezTo>
                <a:cubicBezTo>
                  <a:pt x="100975" y="4998"/>
                  <a:pt x="115967" y="4998"/>
                  <a:pt x="130959" y="499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Google Shape;94;p11"/>
          <p:cNvSpPr/>
          <p:nvPr/>
        </p:nvSpPr>
        <p:spPr>
          <a:xfrm>
            <a:off x="249734" y="-286975"/>
            <a:ext cx="2836900" cy="901933"/>
          </a:xfrm>
          <a:custGeom>
            <a:avLst/>
            <a:gdLst/>
            <a:ahLst/>
            <a:cxnLst/>
            <a:rect l="l" t="t" r="r" b="b"/>
            <a:pathLst>
              <a:path w="85107" h="27058" extrusionOk="0">
                <a:moveTo>
                  <a:pt x="0" y="27058"/>
                </a:moveTo>
                <a:cubicBezTo>
                  <a:pt x="20271" y="21883"/>
                  <a:pt x="40198" y="15382"/>
                  <a:pt x="59968" y="8539"/>
                </a:cubicBezTo>
                <a:cubicBezTo>
                  <a:pt x="68138" y="5711"/>
                  <a:pt x="76460" y="-2134"/>
                  <a:pt x="84661" y="602"/>
                </a:cubicBezTo>
                <a:cubicBezTo>
                  <a:pt x="86064" y="1070"/>
                  <a:pt x="83372" y="1337"/>
                  <a:pt x="82015" y="1924"/>
                </a:cubicBezTo>
                <a:cubicBezTo>
                  <a:pt x="75212" y="4866"/>
                  <a:pt x="75209" y="4861"/>
                  <a:pt x="68346" y="7657"/>
                </a:cubicBezTo>
                <a:cubicBezTo>
                  <a:pt x="58837" y="11531"/>
                  <a:pt x="49578" y="15993"/>
                  <a:pt x="40126" y="20003"/>
                </a:cubicBezTo>
                <a:cubicBezTo>
                  <a:pt x="35982" y="21761"/>
                  <a:pt x="32188" y="23090"/>
                  <a:pt x="32189" y="23090"/>
                </a:cubicBezTo>
                <a:cubicBezTo>
                  <a:pt x="40378" y="23090"/>
                  <a:pt x="47402" y="17014"/>
                  <a:pt x="55118" y="14271"/>
                </a:cubicBezTo>
                <a:cubicBezTo>
                  <a:pt x="62005" y="11822"/>
                  <a:pt x="70199" y="12590"/>
                  <a:pt x="76283" y="853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4352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71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5732134" y="6131729"/>
            <a:ext cx="5555833" cy="414900"/>
          </a:xfrm>
          <a:custGeom>
            <a:avLst/>
            <a:gdLst/>
            <a:ahLst/>
            <a:cxnLst/>
            <a:rect l="l" t="t" r="r" b="b"/>
            <a:pathLst>
              <a:path w="166675" h="12447" extrusionOk="0">
                <a:moveTo>
                  <a:pt x="0" y="12447"/>
                </a:moveTo>
                <a:cubicBezTo>
                  <a:pt x="24159" y="12447"/>
                  <a:pt x="48436" y="11270"/>
                  <a:pt x="72314" y="7597"/>
                </a:cubicBezTo>
                <a:cubicBezTo>
                  <a:pt x="80666" y="6312"/>
                  <a:pt x="80712" y="6640"/>
                  <a:pt x="89070" y="5392"/>
                </a:cubicBezTo>
                <a:cubicBezTo>
                  <a:pt x="95487" y="4434"/>
                  <a:pt x="95440" y="4143"/>
                  <a:pt x="101857" y="3187"/>
                </a:cubicBezTo>
                <a:cubicBezTo>
                  <a:pt x="105951" y="2577"/>
                  <a:pt x="110100" y="2411"/>
                  <a:pt x="114203" y="1865"/>
                </a:cubicBezTo>
                <a:cubicBezTo>
                  <a:pt x="115317" y="1717"/>
                  <a:pt x="117452" y="1842"/>
                  <a:pt x="116408" y="1424"/>
                </a:cubicBezTo>
                <a:cubicBezTo>
                  <a:pt x="108464" y="-1755"/>
                  <a:pt x="99097" y="1411"/>
                  <a:pt x="90833" y="3628"/>
                </a:cubicBezTo>
                <a:cubicBezTo>
                  <a:pt x="86918" y="4678"/>
                  <a:pt x="87182" y="5433"/>
                  <a:pt x="83337" y="6715"/>
                </a:cubicBezTo>
                <a:cubicBezTo>
                  <a:pt x="82146" y="7112"/>
                  <a:pt x="78805" y="7285"/>
                  <a:pt x="79810" y="8038"/>
                </a:cubicBezTo>
                <a:cubicBezTo>
                  <a:pt x="83692" y="10950"/>
                  <a:pt x="89508" y="8479"/>
                  <a:pt x="94361" y="8479"/>
                </a:cubicBezTo>
                <a:cubicBezTo>
                  <a:pt x="102750" y="8479"/>
                  <a:pt x="111120" y="7667"/>
                  <a:pt x="119494" y="7156"/>
                </a:cubicBezTo>
                <a:cubicBezTo>
                  <a:pt x="130506" y="6484"/>
                  <a:pt x="130536" y="7046"/>
                  <a:pt x="141542" y="6274"/>
                </a:cubicBezTo>
                <a:cubicBezTo>
                  <a:pt x="142894" y="6179"/>
                  <a:pt x="145510" y="4037"/>
                  <a:pt x="145510" y="5392"/>
                </a:cubicBezTo>
                <a:cubicBezTo>
                  <a:pt x="145510" y="6286"/>
                  <a:pt x="143743" y="5668"/>
                  <a:pt x="142864" y="5833"/>
                </a:cubicBezTo>
                <a:cubicBezTo>
                  <a:pt x="138921" y="6572"/>
                  <a:pt x="134966" y="7406"/>
                  <a:pt x="130959" y="7597"/>
                </a:cubicBezTo>
                <a:cubicBezTo>
                  <a:pt x="129637" y="7660"/>
                  <a:pt x="126990" y="7597"/>
                  <a:pt x="128313" y="7597"/>
                </a:cubicBezTo>
                <a:cubicBezTo>
                  <a:pt x="141100" y="7597"/>
                  <a:pt x="153888" y="7597"/>
                  <a:pt x="166675" y="759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Google Shape;101;p13"/>
          <p:cNvSpPr/>
          <p:nvPr/>
        </p:nvSpPr>
        <p:spPr>
          <a:xfrm>
            <a:off x="764201" y="29829"/>
            <a:ext cx="2057700" cy="402433"/>
          </a:xfrm>
          <a:custGeom>
            <a:avLst/>
            <a:gdLst/>
            <a:ahLst/>
            <a:cxnLst/>
            <a:rect l="l" t="t" r="r" b="b"/>
            <a:pathLst>
              <a:path w="61731" h="12073" extrusionOk="0">
                <a:moveTo>
                  <a:pt x="0" y="12073"/>
                </a:moveTo>
                <a:cubicBezTo>
                  <a:pt x="10908" y="12073"/>
                  <a:pt x="21330" y="7369"/>
                  <a:pt x="31748" y="4136"/>
                </a:cubicBezTo>
                <a:cubicBezTo>
                  <a:pt x="35221" y="3058"/>
                  <a:pt x="38781" y="2279"/>
                  <a:pt x="42330" y="1490"/>
                </a:cubicBezTo>
                <a:cubicBezTo>
                  <a:pt x="43897" y="1142"/>
                  <a:pt x="45417" y="-997"/>
                  <a:pt x="45417" y="608"/>
                </a:cubicBezTo>
                <a:cubicBezTo>
                  <a:pt x="45417" y="4421"/>
                  <a:pt x="38866" y="4617"/>
                  <a:pt x="35275" y="5900"/>
                </a:cubicBezTo>
                <a:cubicBezTo>
                  <a:pt x="34277" y="6257"/>
                  <a:pt x="31879" y="6914"/>
                  <a:pt x="32629" y="7664"/>
                </a:cubicBezTo>
                <a:cubicBezTo>
                  <a:pt x="34571" y="9606"/>
                  <a:pt x="37861" y="5930"/>
                  <a:pt x="40566" y="5459"/>
                </a:cubicBezTo>
                <a:cubicBezTo>
                  <a:pt x="47518" y="4250"/>
                  <a:pt x="54674" y="5018"/>
                  <a:pt x="61731" y="501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52272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205866" y="5503067"/>
            <a:ext cx="2675033" cy="1193567"/>
          </a:xfrm>
          <a:custGeom>
            <a:avLst/>
            <a:gdLst/>
            <a:ahLst/>
            <a:cxnLst/>
            <a:rect l="l" t="t" r="r" b="b"/>
            <a:pathLst>
              <a:path w="80251" h="35807" extrusionOk="0">
                <a:moveTo>
                  <a:pt x="0" y="0"/>
                </a:moveTo>
                <a:cubicBezTo>
                  <a:pt x="12928" y="6773"/>
                  <a:pt x="24760" y="15576"/>
                  <a:pt x="36157" y="24693"/>
                </a:cubicBezTo>
                <a:cubicBezTo>
                  <a:pt x="41552" y="29009"/>
                  <a:pt x="47532" y="33158"/>
                  <a:pt x="54235" y="34835"/>
                </a:cubicBezTo>
                <a:cubicBezTo>
                  <a:pt x="54663" y="34942"/>
                  <a:pt x="55470" y="35100"/>
                  <a:pt x="55117" y="34835"/>
                </a:cubicBezTo>
                <a:cubicBezTo>
                  <a:pt x="48561" y="29917"/>
                  <a:pt x="41343" y="25949"/>
                  <a:pt x="34393" y="21606"/>
                </a:cubicBezTo>
                <a:cubicBezTo>
                  <a:pt x="32051" y="20143"/>
                  <a:pt x="30866" y="16871"/>
                  <a:pt x="30866" y="14110"/>
                </a:cubicBezTo>
                <a:cubicBezTo>
                  <a:pt x="30866" y="13228"/>
                  <a:pt x="29991" y="11574"/>
                  <a:pt x="30866" y="11465"/>
                </a:cubicBezTo>
                <a:cubicBezTo>
                  <a:pt x="36694" y="10736"/>
                  <a:pt x="41108" y="17270"/>
                  <a:pt x="45858" y="20725"/>
                </a:cubicBezTo>
                <a:cubicBezTo>
                  <a:pt x="53482" y="26270"/>
                  <a:pt x="61677" y="31060"/>
                  <a:pt x="70109" y="35276"/>
                </a:cubicBezTo>
                <a:cubicBezTo>
                  <a:pt x="71171" y="35807"/>
                  <a:pt x="68986" y="34885"/>
                  <a:pt x="67905" y="34394"/>
                </a:cubicBezTo>
                <a:cubicBezTo>
                  <a:pt x="64310" y="32759"/>
                  <a:pt x="55995" y="27782"/>
                  <a:pt x="59527" y="26016"/>
                </a:cubicBezTo>
                <a:cubicBezTo>
                  <a:pt x="65756" y="22902"/>
                  <a:pt x="74021" y="25549"/>
                  <a:pt x="80251" y="2866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Google Shape;107;p14"/>
          <p:cNvSpPr/>
          <p:nvPr/>
        </p:nvSpPr>
        <p:spPr>
          <a:xfrm>
            <a:off x="10141534" y="108901"/>
            <a:ext cx="2542967" cy="543833"/>
          </a:xfrm>
          <a:custGeom>
            <a:avLst/>
            <a:gdLst/>
            <a:ahLst/>
            <a:cxnLst/>
            <a:rect l="l" t="t" r="r" b="b"/>
            <a:pathLst>
              <a:path w="76289" h="16315" extrusionOk="0">
                <a:moveTo>
                  <a:pt x="0" y="0"/>
                </a:moveTo>
                <a:cubicBezTo>
                  <a:pt x="9125" y="2401"/>
                  <a:pt x="18785" y="2205"/>
                  <a:pt x="28220" y="2205"/>
                </a:cubicBezTo>
                <a:cubicBezTo>
                  <a:pt x="32776" y="2205"/>
                  <a:pt x="37361" y="1702"/>
                  <a:pt x="41889" y="2205"/>
                </a:cubicBezTo>
                <a:cubicBezTo>
                  <a:pt x="43838" y="2422"/>
                  <a:pt x="48497" y="1774"/>
                  <a:pt x="47621" y="3528"/>
                </a:cubicBezTo>
                <a:cubicBezTo>
                  <a:pt x="46457" y="5858"/>
                  <a:pt x="42703" y="5364"/>
                  <a:pt x="40125" y="5732"/>
                </a:cubicBezTo>
                <a:cubicBezTo>
                  <a:pt x="32346" y="6843"/>
                  <a:pt x="24549" y="7824"/>
                  <a:pt x="16755" y="8819"/>
                </a:cubicBezTo>
                <a:cubicBezTo>
                  <a:pt x="11650" y="9471"/>
                  <a:pt x="11709" y="9855"/>
                  <a:pt x="6614" y="10583"/>
                </a:cubicBezTo>
                <a:cubicBezTo>
                  <a:pt x="5523" y="10739"/>
                  <a:pt x="5500" y="10427"/>
                  <a:pt x="4409" y="10583"/>
                </a:cubicBezTo>
                <a:cubicBezTo>
                  <a:pt x="3921" y="10653"/>
                  <a:pt x="3307" y="10583"/>
                  <a:pt x="3527" y="11024"/>
                </a:cubicBezTo>
                <a:cubicBezTo>
                  <a:pt x="5303" y="14576"/>
                  <a:pt x="11462" y="11465"/>
                  <a:pt x="15433" y="11465"/>
                </a:cubicBezTo>
                <a:cubicBezTo>
                  <a:pt x="26750" y="11465"/>
                  <a:pt x="38068" y="11465"/>
                  <a:pt x="49385" y="11465"/>
                </a:cubicBezTo>
                <a:cubicBezTo>
                  <a:pt x="54970" y="11465"/>
                  <a:pt x="60556" y="11465"/>
                  <a:pt x="66141" y="11465"/>
                </a:cubicBezTo>
                <a:cubicBezTo>
                  <a:pt x="68787" y="11465"/>
                  <a:pt x="68787" y="11465"/>
                  <a:pt x="71432" y="11465"/>
                </a:cubicBezTo>
                <a:cubicBezTo>
                  <a:pt x="72461" y="11465"/>
                  <a:pt x="75495" y="11140"/>
                  <a:pt x="74519" y="11465"/>
                </a:cubicBezTo>
                <a:cubicBezTo>
                  <a:pt x="70465" y="12816"/>
                  <a:pt x="65961" y="11743"/>
                  <a:pt x="61731" y="12347"/>
                </a:cubicBezTo>
                <a:cubicBezTo>
                  <a:pt x="61041" y="12446"/>
                  <a:pt x="59733" y="12619"/>
                  <a:pt x="60409" y="12788"/>
                </a:cubicBezTo>
                <a:cubicBezTo>
                  <a:pt x="63292" y="13509"/>
                  <a:pt x="66260" y="13935"/>
                  <a:pt x="69227" y="14110"/>
                </a:cubicBezTo>
                <a:cubicBezTo>
                  <a:pt x="70994" y="14214"/>
                  <a:pt x="76289" y="14551"/>
                  <a:pt x="74519" y="14551"/>
                </a:cubicBezTo>
                <a:cubicBezTo>
                  <a:pt x="65680" y="14551"/>
                  <a:pt x="56729" y="14582"/>
                  <a:pt x="48062" y="16315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451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8142601" y="5725446"/>
            <a:ext cx="3042500" cy="862533"/>
          </a:xfrm>
          <a:custGeom>
            <a:avLst/>
            <a:gdLst/>
            <a:ahLst/>
            <a:cxnLst/>
            <a:rect l="l" t="t" r="r" b="b"/>
            <a:pathLst>
              <a:path w="91275" h="25876" extrusionOk="0">
                <a:moveTo>
                  <a:pt x="0" y="24195"/>
                </a:moveTo>
                <a:cubicBezTo>
                  <a:pt x="14301" y="20108"/>
                  <a:pt x="28577" y="15748"/>
                  <a:pt x="42330" y="10085"/>
                </a:cubicBezTo>
                <a:cubicBezTo>
                  <a:pt x="48168" y="7681"/>
                  <a:pt x="53538" y="4145"/>
                  <a:pt x="59527" y="2148"/>
                </a:cubicBezTo>
                <a:cubicBezTo>
                  <a:pt x="61660" y="1437"/>
                  <a:pt x="66852" y="-1308"/>
                  <a:pt x="66141" y="825"/>
                </a:cubicBezTo>
                <a:cubicBezTo>
                  <a:pt x="63625" y="8373"/>
                  <a:pt x="52083" y="8451"/>
                  <a:pt x="44535" y="10967"/>
                </a:cubicBezTo>
                <a:cubicBezTo>
                  <a:pt x="42476" y="11653"/>
                  <a:pt x="38803" y="11884"/>
                  <a:pt x="38803" y="14054"/>
                </a:cubicBezTo>
                <a:cubicBezTo>
                  <a:pt x="38803" y="16259"/>
                  <a:pt x="43212" y="14054"/>
                  <a:pt x="45417" y="14054"/>
                </a:cubicBezTo>
                <a:cubicBezTo>
                  <a:pt x="53795" y="14054"/>
                  <a:pt x="62172" y="14054"/>
                  <a:pt x="70550" y="14054"/>
                </a:cubicBezTo>
                <a:cubicBezTo>
                  <a:pt x="77017" y="14054"/>
                  <a:pt x="84166" y="11164"/>
                  <a:pt x="89952" y="14054"/>
                </a:cubicBezTo>
                <a:cubicBezTo>
                  <a:pt x="91812" y="14983"/>
                  <a:pt x="87477" y="17703"/>
                  <a:pt x="85542" y="18463"/>
                </a:cubicBezTo>
                <a:cubicBezTo>
                  <a:pt x="77443" y="21645"/>
                  <a:pt x="68556" y="22462"/>
                  <a:pt x="60409" y="25518"/>
                </a:cubicBezTo>
                <a:cubicBezTo>
                  <a:pt x="59452" y="25877"/>
                  <a:pt x="65763" y="25518"/>
                  <a:pt x="68787" y="25518"/>
                </a:cubicBezTo>
                <a:cubicBezTo>
                  <a:pt x="76283" y="25518"/>
                  <a:pt x="83779" y="25518"/>
                  <a:pt x="91275" y="2551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15"/>
          <p:cNvSpPr/>
          <p:nvPr/>
        </p:nvSpPr>
        <p:spPr>
          <a:xfrm>
            <a:off x="838868" y="5"/>
            <a:ext cx="3365833" cy="500700"/>
          </a:xfrm>
          <a:custGeom>
            <a:avLst/>
            <a:gdLst/>
            <a:ahLst/>
            <a:cxnLst/>
            <a:rect l="l" t="t" r="r" b="b"/>
            <a:pathLst>
              <a:path w="100975" h="15021" extrusionOk="0">
                <a:moveTo>
                  <a:pt x="0" y="9730"/>
                </a:moveTo>
                <a:cubicBezTo>
                  <a:pt x="15551" y="9730"/>
                  <a:pt x="30929" y="6362"/>
                  <a:pt x="46299" y="3998"/>
                </a:cubicBezTo>
                <a:cubicBezTo>
                  <a:pt x="51291" y="3230"/>
                  <a:pt x="59301" y="-2849"/>
                  <a:pt x="61291" y="1793"/>
                </a:cubicBezTo>
                <a:cubicBezTo>
                  <a:pt x="61882" y="3171"/>
                  <a:pt x="60872" y="5458"/>
                  <a:pt x="62173" y="6202"/>
                </a:cubicBezTo>
                <a:cubicBezTo>
                  <a:pt x="67317" y="9142"/>
                  <a:pt x="73966" y="7433"/>
                  <a:pt x="79810" y="8407"/>
                </a:cubicBezTo>
                <a:cubicBezTo>
                  <a:pt x="82223" y="8809"/>
                  <a:pt x="83712" y="11467"/>
                  <a:pt x="85983" y="12375"/>
                </a:cubicBezTo>
                <a:cubicBezTo>
                  <a:pt x="90695" y="14259"/>
                  <a:pt x="95900" y="15021"/>
                  <a:pt x="100975" y="1502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50837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918800" y="593367"/>
            <a:ext cx="83544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-191167" y="207051"/>
            <a:ext cx="2043000" cy="1012567"/>
          </a:xfrm>
          <a:custGeom>
            <a:avLst/>
            <a:gdLst/>
            <a:ahLst/>
            <a:cxnLst/>
            <a:rect l="l" t="t" r="r" b="b"/>
            <a:pathLst>
              <a:path w="61290" h="30377" extrusionOk="0">
                <a:moveTo>
                  <a:pt x="0" y="28661"/>
                </a:moveTo>
                <a:cubicBezTo>
                  <a:pt x="8231" y="22488"/>
                  <a:pt x="15824" y="15357"/>
                  <a:pt x="24692" y="10141"/>
                </a:cubicBezTo>
                <a:cubicBezTo>
                  <a:pt x="27433" y="8529"/>
                  <a:pt x="30086" y="6758"/>
                  <a:pt x="32629" y="4850"/>
                </a:cubicBezTo>
                <a:cubicBezTo>
                  <a:pt x="33262" y="4375"/>
                  <a:pt x="34834" y="3176"/>
                  <a:pt x="34834" y="3968"/>
                </a:cubicBezTo>
                <a:cubicBezTo>
                  <a:pt x="34834" y="12000"/>
                  <a:pt x="26307" y="17641"/>
                  <a:pt x="21165" y="23811"/>
                </a:cubicBezTo>
                <a:cubicBezTo>
                  <a:pt x="19490" y="25821"/>
                  <a:pt x="14220" y="31554"/>
                  <a:pt x="16314" y="29984"/>
                </a:cubicBezTo>
                <a:cubicBezTo>
                  <a:pt x="20057" y="27177"/>
                  <a:pt x="22336" y="22732"/>
                  <a:pt x="26015" y="19842"/>
                </a:cubicBezTo>
                <a:cubicBezTo>
                  <a:pt x="36623" y="11507"/>
                  <a:pt x="51756" y="9545"/>
                  <a:pt x="61290" y="0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Google Shape;121;p16"/>
          <p:cNvSpPr/>
          <p:nvPr/>
        </p:nvSpPr>
        <p:spPr>
          <a:xfrm>
            <a:off x="11335766" y="4724067"/>
            <a:ext cx="1051967" cy="1947133"/>
          </a:xfrm>
          <a:custGeom>
            <a:avLst/>
            <a:gdLst/>
            <a:ahLst/>
            <a:cxnLst/>
            <a:rect l="l" t="t" r="r" b="b"/>
            <a:pathLst>
              <a:path w="31559" h="58414" extrusionOk="0">
                <a:moveTo>
                  <a:pt x="5985" y="0"/>
                </a:moveTo>
                <a:cubicBezTo>
                  <a:pt x="5985" y="12472"/>
                  <a:pt x="2241" y="24664"/>
                  <a:pt x="694" y="37039"/>
                </a:cubicBezTo>
                <a:cubicBezTo>
                  <a:pt x="165" y="41269"/>
                  <a:pt x="694" y="45564"/>
                  <a:pt x="694" y="49827"/>
                </a:cubicBezTo>
                <a:cubicBezTo>
                  <a:pt x="694" y="52477"/>
                  <a:pt x="773" y="60362"/>
                  <a:pt x="253" y="57764"/>
                </a:cubicBezTo>
                <a:cubicBezTo>
                  <a:pt x="-1346" y="49771"/>
                  <a:pt x="6441" y="42583"/>
                  <a:pt x="10835" y="35717"/>
                </a:cubicBezTo>
                <a:cubicBezTo>
                  <a:pt x="11275" y="35029"/>
                  <a:pt x="17269" y="25926"/>
                  <a:pt x="17449" y="26016"/>
                </a:cubicBezTo>
                <a:cubicBezTo>
                  <a:pt x="22141" y="28362"/>
                  <a:pt x="19624" y="36283"/>
                  <a:pt x="20536" y="41449"/>
                </a:cubicBezTo>
                <a:cubicBezTo>
                  <a:pt x="20845" y="43201"/>
                  <a:pt x="20403" y="45946"/>
                  <a:pt x="20536" y="45858"/>
                </a:cubicBezTo>
                <a:cubicBezTo>
                  <a:pt x="25128" y="42800"/>
                  <a:pt x="26042" y="33512"/>
                  <a:pt x="31559" y="3351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589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14799" y="3665833"/>
            <a:ext cx="2013633" cy="3488667"/>
          </a:xfrm>
          <a:custGeom>
            <a:avLst/>
            <a:gdLst/>
            <a:ahLst/>
            <a:cxnLst/>
            <a:rect l="l" t="t" r="r" b="b"/>
            <a:pathLst>
              <a:path w="60409" h="104660" extrusionOk="0">
                <a:moveTo>
                  <a:pt x="0" y="0"/>
                </a:moveTo>
                <a:cubicBezTo>
                  <a:pt x="10755" y="26399"/>
                  <a:pt x="21207" y="52990"/>
                  <a:pt x="33952" y="78487"/>
                </a:cubicBezTo>
                <a:cubicBezTo>
                  <a:pt x="36956" y="84496"/>
                  <a:pt x="36872" y="91639"/>
                  <a:pt x="37480" y="98329"/>
                </a:cubicBezTo>
                <a:cubicBezTo>
                  <a:pt x="37674" y="100461"/>
                  <a:pt x="37198" y="105133"/>
                  <a:pt x="39244" y="104503"/>
                </a:cubicBezTo>
                <a:cubicBezTo>
                  <a:pt x="52138" y="100535"/>
                  <a:pt x="43491" y="73918"/>
                  <a:pt x="33952" y="64377"/>
                </a:cubicBezTo>
                <a:cubicBezTo>
                  <a:pt x="32970" y="63395"/>
                  <a:pt x="30046" y="62110"/>
                  <a:pt x="29984" y="62172"/>
                </a:cubicBezTo>
                <a:cubicBezTo>
                  <a:pt x="28142" y="64014"/>
                  <a:pt x="31344" y="67204"/>
                  <a:pt x="32189" y="69668"/>
                </a:cubicBezTo>
                <a:cubicBezTo>
                  <a:pt x="34437" y="76227"/>
                  <a:pt x="36656" y="82833"/>
                  <a:pt x="39685" y="89070"/>
                </a:cubicBezTo>
                <a:cubicBezTo>
                  <a:pt x="44826" y="99655"/>
                  <a:pt x="41649" y="93922"/>
                  <a:pt x="44535" y="99211"/>
                </a:cubicBezTo>
                <a:cubicBezTo>
                  <a:pt x="44946" y="99963"/>
                  <a:pt x="46402" y="101322"/>
                  <a:pt x="46740" y="100534"/>
                </a:cubicBezTo>
                <a:cubicBezTo>
                  <a:pt x="48884" y="95534"/>
                  <a:pt x="42830" y="87484"/>
                  <a:pt x="47181" y="84219"/>
                </a:cubicBezTo>
                <a:cubicBezTo>
                  <a:pt x="51178" y="81220"/>
                  <a:pt x="55938" y="89041"/>
                  <a:pt x="60409" y="9127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Google Shape;128;p17"/>
          <p:cNvSpPr/>
          <p:nvPr/>
        </p:nvSpPr>
        <p:spPr>
          <a:xfrm>
            <a:off x="9788767" y="316485"/>
            <a:ext cx="2475500" cy="793700"/>
          </a:xfrm>
          <a:custGeom>
            <a:avLst/>
            <a:gdLst/>
            <a:ahLst/>
            <a:cxnLst/>
            <a:rect l="l" t="t" r="r" b="b"/>
            <a:pathLst>
              <a:path w="74265" h="23811" extrusionOk="0">
                <a:moveTo>
                  <a:pt x="0" y="0"/>
                </a:moveTo>
                <a:cubicBezTo>
                  <a:pt x="12954" y="2990"/>
                  <a:pt x="26391" y="3968"/>
                  <a:pt x="39685" y="3968"/>
                </a:cubicBezTo>
                <a:cubicBezTo>
                  <a:pt x="46740" y="3968"/>
                  <a:pt x="54066" y="2030"/>
                  <a:pt x="60850" y="3968"/>
                </a:cubicBezTo>
                <a:cubicBezTo>
                  <a:pt x="64453" y="4998"/>
                  <a:pt x="53532" y="5617"/>
                  <a:pt x="49826" y="6173"/>
                </a:cubicBezTo>
                <a:cubicBezTo>
                  <a:pt x="43780" y="7080"/>
                  <a:pt x="37773" y="8227"/>
                  <a:pt x="31748" y="9260"/>
                </a:cubicBezTo>
                <a:cubicBezTo>
                  <a:pt x="24509" y="10501"/>
                  <a:pt x="23789" y="9678"/>
                  <a:pt x="24252" y="10141"/>
                </a:cubicBezTo>
                <a:cubicBezTo>
                  <a:pt x="27179" y="13068"/>
                  <a:pt x="32459" y="11464"/>
                  <a:pt x="36598" y="11464"/>
                </a:cubicBezTo>
                <a:cubicBezTo>
                  <a:pt x="49147" y="11464"/>
                  <a:pt x="62854" y="9380"/>
                  <a:pt x="74078" y="14992"/>
                </a:cubicBezTo>
                <a:cubicBezTo>
                  <a:pt x="74265" y="15086"/>
                  <a:pt x="72161" y="16135"/>
                  <a:pt x="71873" y="16315"/>
                </a:cubicBezTo>
                <a:cubicBezTo>
                  <a:pt x="70311" y="17291"/>
                  <a:pt x="68723" y="18252"/>
                  <a:pt x="67023" y="18960"/>
                </a:cubicBezTo>
                <a:cubicBezTo>
                  <a:pt x="63067" y="20608"/>
                  <a:pt x="59403" y="23811"/>
                  <a:pt x="55118" y="2381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20339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982001" y="5930186"/>
            <a:ext cx="4776233" cy="477733"/>
          </a:xfrm>
          <a:custGeom>
            <a:avLst/>
            <a:gdLst/>
            <a:ahLst/>
            <a:cxnLst/>
            <a:rect l="l" t="t" r="r" b="b"/>
            <a:pathLst>
              <a:path w="143287" h="14332" extrusionOk="0">
                <a:moveTo>
                  <a:pt x="0" y="4824"/>
                </a:moveTo>
                <a:cubicBezTo>
                  <a:pt x="35290" y="4824"/>
                  <a:pt x="70554" y="2894"/>
                  <a:pt x="105825" y="1737"/>
                </a:cubicBezTo>
                <a:cubicBezTo>
                  <a:pt x="117732" y="1347"/>
                  <a:pt x="129747" y="2099"/>
                  <a:pt x="141541" y="415"/>
                </a:cubicBezTo>
                <a:cubicBezTo>
                  <a:pt x="143287" y="166"/>
                  <a:pt x="139728" y="0"/>
                  <a:pt x="138014" y="415"/>
                </a:cubicBezTo>
                <a:cubicBezTo>
                  <a:pt x="129941" y="2372"/>
                  <a:pt x="121962" y="4817"/>
                  <a:pt x="113762" y="6147"/>
                </a:cubicBezTo>
                <a:cubicBezTo>
                  <a:pt x="100425" y="8310"/>
                  <a:pt x="87063" y="10366"/>
                  <a:pt x="73637" y="11879"/>
                </a:cubicBezTo>
                <a:cubicBezTo>
                  <a:pt x="67894" y="12526"/>
                  <a:pt x="62161" y="13267"/>
                  <a:pt x="56440" y="14084"/>
                </a:cubicBezTo>
                <a:cubicBezTo>
                  <a:pt x="55131" y="14271"/>
                  <a:pt x="51149" y="14084"/>
                  <a:pt x="52472" y="14084"/>
                </a:cubicBezTo>
                <a:cubicBezTo>
                  <a:pt x="67317" y="14084"/>
                  <a:pt x="82170" y="14579"/>
                  <a:pt x="97007" y="14084"/>
                </a:cubicBezTo>
                <a:cubicBezTo>
                  <a:pt x="104242" y="13843"/>
                  <a:pt x="125852" y="11879"/>
                  <a:pt x="118613" y="1187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Google Shape;135;p18"/>
          <p:cNvSpPr/>
          <p:nvPr/>
        </p:nvSpPr>
        <p:spPr>
          <a:xfrm>
            <a:off x="-308767" y="138300"/>
            <a:ext cx="2660333" cy="396867"/>
          </a:xfrm>
          <a:custGeom>
            <a:avLst/>
            <a:gdLst/>
            <a:ahLst/>
            <a:cxnLst/>
            <a:rect l="l" t="t" r="r" b="b"/>
            <a:pathLst>
              <a:path w="79810" h="11906" extrusionOk="0">
                <a:moveTo>
                  <a:pt x="0" y="0"/>
                </a:moveTo>
                <a:cubicBezTo>
                  <a:pt x="12565" y="1450"/>
                  <a:pt x="25273" y="1323"/>
                  <a:pt x="37921" y="1323"/>
                </a:cubicBezTo>
                <a:cubicBezTo>
                  <a:pt x="42624" y="1323"/>
                  <a:pt x="47328" y="1323"/>
                  <a:pt x="52031" y="1323"/>
                </a:cubicBezTo>
                <a:cubicBezTo>
                  <a:pt x="53060" y="1323"/>
                  <a:pt x="55578" y="403"/>
                  <a:pt x="55118" y="1323"/>
                </a:cubicBezTo>
                <a:cubicBezTo>
                  <a:pt x="53848" y="3862"/>
                  <a:pt x="49952" y="3794"/>
                  <a:pt x="47181" y="4410"/>
                </a:cubicBezTo>
                <a:cubicBezTo>
                  <a:pt x="40221" y="5956"/>
                  <a:pt x="33146" y="7496"/>
                  <a:pt x="26016" y="7496"/>
                </a:cubicBezTo>
                <a:cubicBezTo>
                  <a:pt x="24831" y="7496"/>
                  <a:pt x="28390" y="7666"/>
                  <a:pt x="29543" y="7937"/>
                </a:cubicBezTo>
                <a:cubicBezTo>
                  <a:pt x="34441" y="9090"/>
                  <a:pt x="39539" y="9101"/>
                  <a:pt x="44535" y="9701"/>
                </a:cubicBezTo>
                <a:cubicBezTo>
                  <a:pt x="56232" y="11105"/>
                  <a:pt x="68029" y="11906"/>
                  <a:pt x="79810" y="1190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401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11465369" y="3768701"/>
            <a:ext cx="395800" cy="2795767"/>
          </a:xfrm>
          <a:custGeom>
            <a:avLst/>
            <a:gdLst/>
            <a:ahLst/>
            <a:cxnLst/>
            <a:rect l="l" t="t" r="r" b="b"/>
            <a:pathLst>
              <a:path w="11874" h="83873" extrusionOk="0">
                <a:moveTo>
                  <a:pt x="10992" y="0"/>
                </a:moveTo>
                <a:cubicBezTo>
                  <a:pt x="10992" y="19042"/>
                  <a:pt x="6641" y="37930"/>
                  <a:pt x="2174" y="56440"/>
                </a:cubicBezTo>
                <a:cubicBezTo>
                  <a:pt x="894" y="61744"/>
                  <a:pt x="851" y="67299"/>
                  <a:pt x="851" y="72755"/>
                </a:cubicBezTo>
                <a:cubicBezTo>
                  <a:pt x="851" y="75107"/>
                  <a:pt x="851" y="77458"/>
                  <a:pt x="851" y="79810"/>
                </a:cubicBezTo>
                <a:cubicBezTo>
                  <a:pt x="851" y="80839"/>
                  <a:pt x="1176" y="83873"/>
                  <a:pt x="851" y="82897"/>
                </a:cubicBezTo>
                <a:cubicBezTo>
                  <a:pt x="-1712" y="75208"/>
                  <a:pt x="2615" y="66750"/>
                  <a:pt x="2615" y="58645"/>
                </a:cubicBezTo>
                <a:cubicBezTo>
                  <a:pt x="2615" y="56729"/>
                  <a:pt x="1140" y="52913"/>
                  <a:pt x="3056" y="52913"/>
                </a:cubicBezTo>
                <a:cubicBezTo>
                  <a:pt x="7298" y="52913"/>
                  <a:pt x="5497" y="61066"/>
                  <a:pt x="6142" y="65259"/>
                </a:cubicBezTo>
                <a:cubicBezTo>
                  <a:pt x="6276" y="66131"/>
                  <a:pt x="6142" y="67905"/>
                  <a:pt x="6142" y="67023"/>
                </a:cubicBezTo>
                <a:cubicBezTo>
                  <a:pt x="6142" y="63592"/>
                  <a:pt x="5051" y="58784"/>
                  <a:pt x="7906" y="56881"/>
                </a:cubicBezTo>
                <a:cubicBezTo>
                  <a:pt x="11620" y="54405"/>
                  <a:pt x="11874" y="65206"/>
                  <a:pt x="11874" y="696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19"/>
          <p:cNvSpPr/>
          <p:nvPr/>
        </p:nvSpPr>
        <p:spPr>
          <a:xfrm>
            <a:off x="-338167" y="203828"/>
            <a:ext cx="1690267" cy="933933"/>
          </a:xfrm>
          <a:custGeom>
            <a:avLst/>
            <a:gdLst/>
            <a:ahLst/>
            <a:cxnLst/>
            <a:rect l="l" t="t" r="r" b="b"/>
            <a:pathLst>
              <a:path w="50708" h="28018" extrusionOk="0">
                <a:moveTo>
                  <a:pt x="0" y="28018"/>
                </a:moveTo>
                <a:cubicBezTo>
                  <a:pt x="10277" y="21852"/>
                  <a:pt x="19425" y="13847"/>
                  <a:pt x="29984" y="8176"/>
                </a:cubicBezTo>
                <a:cubicBezTo>
                  <a:pt x="34678" y="5655"/>
                  <a:pt x="39769" y="3944"/>
                  <a:pt x="44535" y="1562"/>
                </a:cubicBezTo>
                <a:cubicBezTo>
                  <a:pt x="45417" y="1121"/>
                  <a:pt x="48138" y="0"/>
                  <a:pt x="47181" y="239"/>
                </a:cubicBezTo>
                <a:cubicBezTo>
                  <a:pt x="38243" y="2473"/>
                  <a:pt x="31330" y="9774"/>
                  <a:pt x="24252" y="15672"/>
                </a:cubicBezTo>
                <a:cubicBezTo>
                  <a:pt x="22550" y="17090"/>
                  <a:pt x="15328" y="23063"/>
                  <a:pt x="15433" y="23168"/>
                </a:cubicBezTo>
                <a:cubicBezTo>
                  <a:pt x="18293" y="26028"/>
                  <a:pt x="23193" y="20820"/>
                  <a:pt x="26898" y="19199"/>
                </a:cubicBezTo>
                <a:cubicBezTo>
                  <a:pt x="34700" y="15786"/>
                  <a:pt x="42192" y="9940"/>
                  <a:pt x="50708" y="9940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1821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8951001" y="5897450"/>
            <a:ext cx="2748500" cy="458133"/>
          </a:xfrm>
          <a:custGeom>
            <a:avLst/>
            <a:gdLst/>
            <a:ahLst/>
            <a:cxnLst/>
            <a:rect l="l" t="t" r="r" b="b"/>
            <a:pathLst>
              <a:path w="82455" h="13744" extrusionOk="0">
                <a:moveTo>
                  <a:pt x="0" y="13744"/>
                </a:moveTo>
                <a:cubicBezTo>
                  <a:pt x="14528" y="13744"/>
                  <a:pt x="28812" y="9392"/>
                  <a:pt x="42771" y="5366"/>
                </a:cubicBezTo>
                <a:cubicBezTo>
                  <a:pt x="47566" y="3983"/>
                  <a:pt x="52616" y="3499"/>
                  <a:pt x="57322" y="1838"/>
                </a:cubicBezTo>
                <a:cubicBezTo>
                  <a:pt x="58442" y="1443"/>
                  <a:pt x="60367" y="1796"/>
                  <a:pt x="59527" y="957"/>
                </a:cubicBezTo>
                <a:cubicBezTo>
                  <a:pt x="56524" y="-2039"/>
                  <a:pt x="51306" y="3056"/>
                  <a:pt x="47180" y="4043"/>
                </a:cubicBezTo>
                <a:cubicBezTo>
                  <a:pt x="41924" y="5300"/>
                  <a:pt x="41877" y="5089"/>
                  <a:pt x="36598" y="6248"/>
                </a:cubicBezTo>
                <a:cubicBezTo>
                  <a:pt x="33420" y="6946"/>
                  <a:pt x="25037" y="7033"/>
                  <a:pt x="27338" y="9334"/>
                </a:cubicBezTo>
                <a:cubicBezTo>
                  <a:pt x="29001" y="10997"/>
                  <a:pt x="32065" y="9666"/>
                  <a:pt x="34393" y="9334"/>
                </a:cubicBezTo>
                <a:cubicBezTo>
                  <a:pt x="42813" y="8131"/>
                  <a:pt x="51081" y="5931"/>
                  <a:pt x="59527" y="4925"/>
                </a:cubicBezTo>
                <a:cubicBezTo>
                  <a:pt x="63616" y="4438"/>
                  <a:pt x="67755" y="4484"/>
                  <a:pt x="71873" y="4484"/>
                </a:cubicBezTo>
                <a:cubicBezTo>
                  <a:pt x="72755" y="4484"/>
                  <a:pt x="74507" y="4339"/>
                  <a:pt x="73637" y="4484"/>
                </a:cubicBezTo>
                <a:cubicBezTo>
                  <a:pt x="65617" y="5821"/>
                  <a:pt x="57697" y="7735"/>
                  <a:pt x="49826" y="9775"/>
                </a:cubicBezTo>
                <a:cubicBezTo>
                  <a:pt x="48204" y="10195"/>
                  <a:pt x="43300" y="11098"/>
                  <a:pt x="44976" y="11098"/>
                </a:cubicBezTo>
                <a:cubicBezTo>
                  <a:pt x="57469" y="11098"/>
                  <a:pt x="69962" y="11098"/>
                  <a:pt x="82455" y="1109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0"/>
          <p:cNvSpPr/>
          <p:nvPr/>
        </p:nvSpPr>
        <p:spPr>
          <a:xfrm>
            <a:off x="499634" y="461667"/>
            <a:ext cx="470333" cy="2648467"/>
          </a:xfrm>
          <a:custGeom>
            <a:avLst/>
            <a:gdLst/>
            <a:ahLst/>
            <a:cxnLst/>
            <a:rect l="l" t="t" r="r" b="b"/>
            <a:pathLst>
              <a:path w="14110" h="79454" extrusionOk="0">
                <a:moveTo>
                  <a:pt x="0" y="0"/>
                </a:moveTo>
                <a:cubicBezTo>
                  <a:pt x="4151" y="16597"/>
                  <a:pt x="3643" y="34147"/>
                  <a:pt x="7937" y="50708"/>
                </a:cubicBezTo>
                <a:cubicBezTo>
                  <a:pt x="9435" y="56486"/>
                  <a:pt x="10251" y="62427"/>
                  <a:pt x="11023" y="68346"/>
                </a:cubicBezTo>
                <a:cubicBezTo>
                  <a:pt x="11330" y="70696"/>
                  <a:pt x="11905" y="73031"/>
                  <a:pt x="11905" y="75401"/>
                </a:cubicBezTo>
                <a:cubicBezTo>
                  <a:pt x="11905" y="76577"/>
                  <a:pt x="12431" y="79980"/>
                  <a:pt x="11905" y="78928"/>
                </a:cubicBezTo>
                <a:cubicBezTo>
                  <a:pt x="8747" y="72612"/>
                  <a:pt x="11023" y="64824"/>
                  <a:pt x="11023" y="57763"/>
                </a:cubicBezTo>
                <a:cubicBezTo>
                  <a:pt x="11023" y="51692"/>
                  <a:pt x="8819" y="45755"/>
                  <a:pt x="8819" y="39684"/>
                </a:cubicBezTo>
                <a:cubicBezTo>
                  <a:pt x="8819" y="35837"/>
                  <a:pt x="9388" y="31992"/>
                  <a:pt x="10142" y="28220"/>
                </a:cubicBezTo>
                <a:cubicBezTo>
                  <a:pt x="11141" y="23224"/>
                  <a:pt x="9713" y="30765"/>
                  <a:pt x="10582" y="22929"/>
                </a:cubicBezTo>
                <a:cubicBezTo>
                  <a:pt x="10679" y="22052"/>
                  <a:pt x="10582" y="19401"/>
                  <a:pt x="10582" y="20283"/>
                </a:cubicBezTo>
                <a:cubicBezTo>
                  <a:pt x="10582" y="28161"/>
                  <a:pt x="14110" y="35775"/>
                  <a:pt x="14110" y="436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8631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484234" y="1037734"/>
            <a:ext cx="3090500" cy="886767"/>
          </a:xfrm>
          <a:custGeom>
            <a:avLst/>
            <a:gdLst/>
            <a:ahLst/>
            <a:cxnLst/>
            <a:rect l="l" t="t" r="r" b="b"/>
            <a:pathLst>
              <a:path w="92715" h="26603" extrusionOk="0">
                <a:moveTo>
                  <a:pt x="0" y="17660"/>
                </a:moveTo>
                <a:cubicBezTo>
                  <a:pt x="8694" y="17660"/>
                  <a:pt x="17473" y="17766"/>
                  <a:pt x="26048" y="16336"/>
                </a:cubicBezTo>
                <a:cubicBezTo>
                  <a:pt x="29544" y="15753"/>
                  <a:pt x="34138" y="12947"/>
                  <a:pt x="36644" y="15453"/>
                </a:cubicBezTo>
                <a:cubicBezTo>
                  <a:pt x="37830" y="16639"/>
                  <a:pt x="34172" y="17793"/>
                  <a:pt x="32671" y="18543"/>
                </a:cubicBezTo>
                <a:cubicBezTo>
                  <a:pt x="28962" y="20398"/>
                  <a:pt x="25724" y="23600"/>
                  <a:pt x="21633" y="24283"/>
                </a:cubicBezTo>
                <a:cubicBezTo>
                  <a:pt x="19797" y="24589"/>
                  <a:pt x="14846" y="24932"/>
                  <a:pt x="16335" y="26049"/>
                </a:cubicBezTo>
                <a:cubicBezTo>
                  <a:pt x="18117" y="27385"/>
                  <a:pt x="20837" y="25845"/>
                  <a:pt x="22958" y="25166"/>
                </a:cubicBezTo>
                <a:cubicBezTo>
                  <a:pt x="32146" y="22226"/>
                  <a:pt x="41513" y="19356"/>
                  <a:pt x="49889" y="14570"/>
                </a:cubicBezTo>
                <a:cubicBezTo>
                  <a:pt x="55275" y="11492"/>
                  <a:pt x="60988" y="6487"/>
                  <a:pt x="67108" y="7506"/>
                </a:cubicBezTo>
                <a:cubicBezTo>
                  <a:pt x="68763" y="7782"/>
                  <a:pt x="65450" y="10607"/>
                  <a:pt x="64017" y="11479"/>
                </a:cubicBezTo>
                <a:cubicBezTo>
                  <a:pt x="59205" y="14408"/>
                  <a:pt x="47368" y="15714"/>
                  <a:pt x="49889" y="20751"/>
                </a:cubicBezTo>
                <a:cubicBezTo>
                  <a:pt x="51056" y="23083"/>
                  <a:pt x="55021" y="19622"/>
                  <a:pt x="57395" y="18543"/>
                </a:cubicBezTo>
                <a:cubicBezTo>
                  <a:pt x="69500" y="13040"/>
                  <a:pt x="80824" y="5952"/>
                  <a:pt x="92715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19;p3"/>
          <p:cNvSpPr/>
          <p:nvPr/>
        </p:nvSpPr>
        <p:spPr>
          <a:xfrm>
            <a:off x="367634" y="4952285"/>
            <a:ext cx="1398100" cy="1430033"/>
          </a:xfrm>
          <a:custGeom>
            <a:avLst/>
            <a:gdLst/>
            <a:ahLst/>
            <a:cxnLst/>
            <a:rect l="l" t="t" r="r" b="b"/>
            <a:pathLst>
              <a:path w="41943" h="42901" extrusionOk="0">
                <a:moveTo>
                  <a:pt x="0" y="0"/>
                </a:moveTo>
                <a:cubicBezTo>
                  <a:pt x="6200" y="8267"/>
                  <a:pt x="11733" y="17029"/>
                  <a:pt x="18102" y="25166"/>
                </a:cubicBezTo>
                <a:cubicBezTo>
                  <a:pt x="21097" y="28992"/>
                  <a:pt x="23753" y="33073"/>
                  <a:pt x="26490" y="37087"/>
                </a:cubicBezTo>
                <a:cubicBezTo>
                  <a:pt x="27605" y="38723"/>
                  <a:pt x="31866" y="42901"/>
                  <a:pt x="30464" y="41502"/>
                </a:cubicBezTo>
                <a:cubicBezTo>
                  <a:pt x="24796" y="35847"/>
                  <a:pt x="19416" y="29467"/>
                  <a:pt x="16336" y="22076"/>
                </a:cubicBezTo>
                <a:cubicBezTo>
                  <a:pt x="15324" y="19647"/>
                  <a:pt x="13360" y="15993"/>
                  <a:pt x="13687" y="15012"/>
                </a:cubicBezTo>
                <a:cubicBezTo>
                  <a:pt x="14036" y="13965"/>
                  <a:pt x="14541" y="15714"/>
                  <a:pt x="15453" y="16336"/>
                </a:cubicBezTo>
                <a:cubicBezTo>
                  <a:pt x="19399" y="19026"/>
                  <a:pt x="19454" y="18944"/>
                  <a:pt x="23400" y="21634"/>
                </a:cubicBezTo>
                <a:cubicBezTo>
                  <a:pt x="29471" y="25773"/>
                  <a:pt x="34595" y="33555"/>
                  <a:pt x="41943" y="3355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480284" y="2581433"/>
            <a:ext cx="59460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765717" y="2836251"/>
            <a:ext cx="2361600" cy="1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80295" y="3933467"/>
            <a:ext cx="4050000" cy="6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9299534" y="4866416"/>
            <a:ext cx="3222967" cy="659933"/>
          </a:xfrm>
          <a:custGeom>
            <a:avLst/>
            <a:gdLst/>
            <a:ahLst/>
            <a:cxnLst/>
            <a:rect l="l" t="t" r="r" b="b"/>
            <a:pathLst>
              <a:path w="96689" h="19798" extrusionOk="0">
                <a:moveTo>
                  <a:pt x="0" y="19798"/>
                </a:moveTo>
                <a:cubicBezTo>
                  <a:pt x="16627" y="17842"/>
                  <a:pt x="32601" y="12036"/>
                  <a:pt x="48566" y="6995"/>
                </a:cubicBezTo>
                <a:cubicBezTo>
                  <a:pt x="55853" y="4694"/>
                  <a:pt x="63228" y="2668"/>
                  <a:pt x="70641" y="814"/>
                </a:cubicBezTo>
                <a:cubicBezTo>
                  <a:pt x="71120" y="694"/>
                  <a:pt x="71849" y="0"/>
                  <a:pt x="71524" y="372"/>
                </a:cubicBezTo>
                <a:cubicBezTo>
                  <a:pt x="65091" y="7722"/>
                  <a:pt x="55092" y="11011"/>
                  <a:pt x="46358" y="15383"/>
                </a:cubicBezTo>
                <a:cubicBezTo>
                  <a:pt x="45917" y="15604"/>
                  <a:pt x="46779" y="15115"/>
                  <a:pt x="47241" y="14942"/>
                </a:cubicBezTo>
                <a:cubicBezTo>
                  <a:pt x="54911" y="12067"/>
                  <a:pt x="62513" y="8453"/>
                  <a:pt x="70641" y="7436"/>
                </a:cubicBezTo>
                <a:cubicBezTo>
                  <a:pt x="73476" y="7081"/>
                  <a:pt x="65784" y="11642"/>
                  <a:pt x="65784" y="14500"/>
                </a:cubicBezTo>
                <a:cubicBezTo>
                  <a:pt x="65784" y="15383"/>
                  <a:pt x="67550" y="14500"/>
                  <a:pt x="68433" y="14500"/>
                </a:cubicBezTo>
                <a:cubicBezTo>
                  <a:pt x="74616" y="14500"/>
                  <a:pt x="80860" y="14965"/>
                  <a:pt x="86976" y="14059"/>
                </a:cubicBezTo>
                <a:cubicBezTo>
                  <a:pt x="90337" y="13561"/>
                  <a:pt x="93291" y="10968"/>
                  <a:pt x="96689" y="10968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287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484234" y="1037734"/>
            <a:ext cx="3090500" cy="886767"/>
          </a:xfrm>
          <a:custGeom>
            <a:avLst/>
            <a:gdLst/>
            <a:ahLst/>
            <a:cxnLst/>
            <a:rect l="l" t="t" r="r" b="b"/>
            <a:pathLst>
              <a:path w="92715" h="26603" extrusionOk="0">
                <a:moveTo>
                  <a:pt x="0" y="17660"/>
                </a:moveTo>
                <a:cubicBezTo>
                  <a:pt x="8694" y="17660"/>
                  <a:pt x="17473" y="17766"/>
                  <a:pt x="26048" y="16336"/>
                </a:cubicBezTo>
                <a:cubicBezTo>
                  <a:pt x="29544" y="15753"/>
                  <a:pt x="34138" y="12947"/>
                  <a:pt x="36644" y="15453"/>
                </a:cubicBezTo>
                <a:cubicBezTo>
                  <a:pt x="37830" y="16639"/>
                  <a:pt x="34172" y="17793"/>
                  <a:pt x="32671" y="18543"/>
                </a:cubicBezTo>
                <a:cubicBezTo>
                  <a:pt x="28962" y="20398"/>
                  <a:pt x="25724" y="23600"/>
                  <a:pt x="21633" y="24283"/>
                </a:cubicBezTo>
                <a:cubicBezTo>
                  <a:pt x="19797" y="24589"/>
                  <a:pt x="14846" y="24932"/>
                  <a:pt x="16335" y="26049"/>
                </a:cubicBezTo>
                <a:cubicBezTo>
                  <a:pt x="18117" y="27385"/>
                  <a:pt x="20837" y="25845"/>
                  <a:pt x="22958" y="25166"/>
                </a:cubicBezTo>
                <a:cubicBezTo>
                  <a:pt x="32146" y="22226"/>
                  <a:pt x="41513" y="19356"/>
                  <a:pt x="49889" y="14570"/>
                </a:cubicBezTo>
                <a:cubicBezTo>
                  <a:pt x="55275" y="11492"/>
                  <a:pt x="60988" y="6487"/>
                  <a:pt x="67108" y="7506"/>
                </a:cubicBezTo>
                <a:cubicBezTo>
                  <a:pt x="68763" y="7782"/>
                  <a:pt x="65450" y="10607"/>
                  <a:pt x="64017" y="11479"/>
                </a:cubicBezTo>
                <a:cubicBezTo>
                  <a:pt x="59205" y="14408"/>
                  <a:pt x="47368" y="15714"/>
                  <a:pt x="49889" y="20751"/>
                </a:cubicBezTo>
                <a:cubicBezTo>
                  <a:pt x="51056" y="23083"/>
                  <a:pt x="55021" y="19622"/>
                  <a:pt x="57395" y="18543"/>
                </a:cubicBezTo>
                <a:cubicBezTo>
                  <a:pt x="69500" y="13040"/>
                  <a:pt x="80824" y="5952"/>
                  <a:pt x="92715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Google Shape;151;p21"/>
          <p:cNvSpPr/>
          <p:nvPr/>
        </p:nvSpPr>
        <p:spPr>
          <a:xfrm>
            <a:off x="367634" y="4952285"/>
            <a:ext cx="1398100" cy="1430033"/>
          </a:xfrm>
          <a:custGeom>
            <a:avLst/>
            <a:gdLst/>
            <a:ahLst/>
            <a:cxnLst/>
            <a:rect l="l" t="t" r="r" b="b"/>
            <a:pathLst>
              <a:path w="41943" h="42901" extrusionOk="0">
                <a:moveTo>
                  <a:pt x="0" y="0"/>
                </a:moveTo>
                <a:cubicBezTo>
                  <a:pt x="6200" y="8267"/>
                  <a:pt x="11733" y="17029"/>
                  <a:pt x="18102" y="25166"/>
                </a:cubicBezTo>
                <a:cubicBezTo>
                  <a:pt x="21097" y="28992"/>
                  <a:pt x="23753" y="33073"/>
                  <a:pt x="26490" y="37087"/>
                </a:cubicBezTo>
                <a:cubicBezTo>
                  <a:pt x="27605" y="38723"/>
                  <a:pt x="31866" y="42901"/>
                  <a:pt x="30464" y="41502"/>
                </a:cubicBezTo>
                <a:cubicBezTo>
                  <a:pt x="24796" y="35847"/>
                  <a:pt x="19416" y="29467"/>
                  <a:pt x="16336" y="22076"/>
                </a:cubicBezTo>
                <a:cubicBezTo>
                  <a:pt x="15324" y="19647"/>
                  <a:pt x="13360" y="15993"/>
                  <a:pt x="13687" y="15012"/>
                </a:cubicBezTo>
                <a:cubicBezTo>
                  <a:pt x="14036" y="13965"/>
                  <a:pt x="14541" y="15714"/>
                  <a:pt x="15453" y="16336"/>
                </a:cubicBezTo>
                <a:cubicBezTo>
                  <a:pt x="19399" y="19026"/>
                  <a:pt x="19454" y="18944"/>
                  <a:pt x="23400" y="21634"/>
                </a:cubicBezTo>
                <a:cubicBezTo>
                  <a:pt x="29471" y="25773"/>
                  <a:pt x="34595" y="33555"/>
                  <a:pt x="41943" y="3355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1747067" y="2581433"/>
            <a:ext cx="59460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8083300" y="2836251"/>
            <a:ext cx="2361600" cy="14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747067" y="3831867"/>
            <a:ext cx="5946000" cy="6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9299534" y="4866416"/>
            <a:ext cx="3222967" cy="659933"/>
          </a:xfrm>
          <a:custGeom>
            <a:avLst/>
            <a:gdLst/>
            <a:ahLst/>
            <a:cxnLst/>
            <a:rect l="l" t="t" r="r" b="b"/>
            <a:pathLst>
              <a:path w="96689" h="19798" extrusionOk="0">
                <a:moveTo>
                  <a:pt x="0" y="19798"/>
                </a:moveTo>
                <a:cubicBezTo>
                  <a:pt x="16627" y="17842"/>
                  <a:pt x="32601" y="12036"/>
                  <a:pt x="48566" y="6995"/>
                </a:cubicBezTo>
                <a:cubicBezTo>
                  <a:pt x="55853" y="4694"/>
                  <a:pt x="63228" y="2668"/>
                  <a:pt x="70641" y="814"/>
                </a:cubicBezTo>
                <a:cubicBezTo>
                  <a:pt x="71120" y="694"/>
                  <a:pt x="71849" y="0"/>
                  <a:pt x="71524" y="372"/>
                </a:cubicBezTo>
                <a:cubicBezTo>
                  <a:pt x="65091" y="7722"/>
                  <a:pt x="55092" y="11011"/>
                  <a:pt x="46358" y="15383"/>
                </a:cubicBezTo>
                <a:cubicBezTo>
                  <a:pt x="45917" y="15604"/>
                  <a:pt x="46779" y="15115"/>
                  <a:pt x="47241" y="14942"/>
                </a:cubicBezTo>
                <a:cubicBezTo>
                  <a:pt x="54911" y="12067"/>
                  <a:pt x="62513" y="8453"/>
                  <a:pt x="70641" y="7436"/>
                </a:cubicBezTo>
                <a:cubicBezTo>
                  <a:pt x="73476" y="7081"/>
                  <a:pt x="65784" y="11642"/>
                  <a:pt x="65784" y="14500"/>
                </a:cubicBezTo>
                <a:cubicBezTo>
                  <a:pt x="65784" y="15383"/>
                  <a:pt x="67550" y="14500"/>
                  <a:pt x="68433" y="14500"/>
                </a:cubicBezTo>
                <a:cubicBezTo>
                  <a:pt x="74616" y="14500"/>
                  <a:pt x="80860" y="14965"/>
                  <a:pt x="86976" y="14059"/>
                </a:cubicBezTo>
                <a:cubicBezTo>
                  <a:pt x="90337" y="13561"/>
                  <a:pt x="93291" y="10968"/>
                  <a:pt x="96689" y="10968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8262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>
            <a:spLocks noGrp="1"/>
          </p:cNvSpPr>
          <p:nvPr>
            <p:ph type="title" hasCustomPrompt="1"/>
          </p:nvPr>
        </p:nvSpPr>
        <p:spPr>
          <a:xfrm>
            <a:off x="3453500" y="1551000"/>
            <a:ext cx="1085200" cy="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1"/>
          </p:nvPr>
        </p:nvSpPr>
        <p:spPr>
          <a:xfrm>
            <a:off x="3453500" y="2028167"/>
            <a:ext cx="5776000" cy="48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2"/>
          </p:nvPr>
        </p:nvSpPr>
        <p:spPr>
          <a:xfrm>
            <a:off x="1801200" y="593367"/>
            <a:ext cx="85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3"/>
          </p:nvPr>
        </p:nvSpPr>
        <p:spPr>
          <a:xfrm>
            <a:off x="4751567" y="1563000"/>
            <a:ext cx="3536000" cy="5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 b="1"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>
            <a:spLocks noGrp="1"/>
          </p:cNvSpPr>
          <p:nvPr>
            <p:ph type="title" idx="4" hasCustomPrompt="1"/>
          </p:nvPr>
        </p:nvSpPr>
        <p:spPr>
          <a:xfrm>
            <a:off x="3453500" y="2707133"/>
            <a:ext cx="1085200" cy="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3453500" y="3184300"/>
            <a:ext cx="5776000" cy="48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4751567" y="2719133"/>
            <a:ext cx="3536000" cy="5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1"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7" hasCustomPrompt="1"/>
          </p:nvPr>
        </p:nvSpPr>
        <p:spPr>
          <a:xfrm>
            <a:off x="3453500" y="3875267"/>
            <a:ext cx="1085200" cy="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8"/>
          </p:nvPr>
        </p:nvSpPr>
        <p:spPr>
          <a:xfrm>
            <a:off x="3453500" y="4352433"/>
            <a:ext cx="5776000" cy="48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9"/>
          </p:nvPr>
        </p:nvSpPr>
        <p:spPr>
          <a:xfrm>
            <a:off x="4751567" y="3887267"/>
            <a:ext cx="3536000" cy="5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1"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 idx="13" hasCustomPrompt="1"/>
          </p:nvPr>
        </p:nvSpPr>
        <p:spPr>
          <a:xfrm>
            <a:off x="3453500" y="5055400"/>
            <a:ext cx="1085200" cy="5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4"/>
          </p:nvPr>
        </p:nvSpPr>
        <p:spPr>
          <a:xfrm>
            <a:off x="3453500" y="5532567"/>
            <a:ext cx="5776000" cy="48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15"/>
          </p:nvPr>
        </p:nvSpPr>
        <p:spPr>
          <a:xfrm>
            <a:off x="4751567" y="5067400"/>
            <a:ext cx="3536000" cy="5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 b="1"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46768" y="593351"/>
            <a:ext cx="2033033" cy="1250567"/>
          </a:xfrm>
          <a:custGeom>
            <a:avLst/>
            <a:gdLst/>
            <a:ahLst/>
            <a:cxnLst/>
            <a:rect l="l" t="t" r="r" b="b"/>
            <a:pathLst>
              <a:path w="60991" h="37517" extrusionOk="0">
                <a:moveTo>
                  <a:pt x="30969" y="0"/>
                </a:moveTo>
                <a:cubicBezTo>
                  <a:pt x="24352" y="11577"/>
                  <a:pt x="11627" y="18616"/>
                  <a:pt x="4037" y="29580"/>
                </a:cubicBezTo>
                <a:cubicBezTo>
                  <a:pt x="2538" y="31745"/>
                  <a:pt x="-1181" y="34622"/>
                  <a:pt x="505" y="36644"/>
                </a:cubicBezTo>
                <a:cubicBezTo>
                  <a:pt x="2993" y="39628"/>
                  <a:pt x="7841" y="33902"/>
                  <a:pt x="11101" y="31788"/>
                </a:cubicBezTo>
                <a:cubicBezTo>
                  <a:pt x="58850" y="815"/>
                  <a:pt x="-11049" y="45497"/>
                  <a:pt x="26995" y="21192"/>
                </a:cubicBezTo>
                <a:cubicBezTo>
                  <a:pt x="31334" y="18420"/>
                  <a:pt x="31459" y="18623"/>
                  <a:pt x="35825" y="15894"/>
                </a:cubicBezTo>
                <a:cubicBezTo>
                  <a:pt x="36761" y="15309"/>
                  <a:pt x="36901" y="13707"/>
                  <a:pt x="37591" y="14569"/>
                </a:cubicBezTo>
                <a:cubicBezTo>
                  <a:pt x="41914" y="19971"/>
                  <a:pt x="29203" y="26636"/>
                  <a:pt x="29203" y="33554"/>
                </a:cubicBezTo>
                <a:cubicBezTo>
                  <a:pt x="29203" y="35766"/>
                  <a:pt x="33613" y="33995"/>
                  <a:pt x="35825" y="33995"/>
                </a:cubicBezTo>
                <a:cubicBezTo>
                  <a:pt x="44260" y="33995"/>
                  <a:pt x="52808" y="33394"/>
                  <a:pt x="60991" y="3134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Google Shape;175;p22"/>
          <p:cNvSpPr/>
          <p:nvPr/>
        </p:nvSpPr>
        <p:spPr>
          <a:xfrm>
            <a:off x="9656267" y="4142934"/>
            <a:ext cx="1173867" cy="2281100"/>
          </a:xfrm>
          <a:custGeom>
            <a:avLst/>
            <a:gdLst/>
            <a:ahLst/>
            <a:cxnLst/>
            <a:rect l="l" t="t" r="r" b="b"/>
            <a:pathLst>
              <a:path w="35216" h="68433" extrusionOk="0">
                <a:moveTo>
                  <a:pt x="19763" y="0"/>
                </a:moveTo>
                <a:cubicBezTo>
                  <a:pt x="19763" y="17832"/>
                  <a:pt x="9831" y="34259"/>
                  <a:pt x="4311" y="51215"/>
                </a:cubicBezTo>
                <a:cubicBezTo>
                  <a:pt x="2852" y="55695"/>
                  <a:pt x="-1644" y="60860"/>
                  <a:pt x="779" y="64901"/>
                </a:cubicBezTo>
                <a:cubicBezTo>
                  <a:pt x="2225" y="67312"/>
                  <a:pt x="5530" y="61583"/>
                  <a:pt x="6960" y="59162"/>
                </a:cubicBezTo>
                <a:cubicBezTo>
                  <a:pt x="10964" y="52385"/>
                  <a:pt x="15348" y="44959"/>
                  <a:pt x="15348" y="37087"/>
                </a:cubicBezTo>
                <a:cubicBezTo>
                  <a:pt x="15348" y="35615"/>
                  <a:pt x="15407" y="40032"/>
                  <a:pt x="15348" y="41502"/>
                </a:cubicBezTo>
                <a:cubicBezTo>
                  <a:pt x="15152" y="46410"/>
                  <a:pt x="14287" y="51295"/>
                  <a:pt x="13141" y="56071"/>
                </a:cubicBezTo>
                <a:cubicBezTo>
                  <a:pt x="12666" y="58050"/>
                  <a:pt x="10437" y="59135"/>
                  <a:pt x="12258" y="60045"/>
                </a:cubicBezTo>
                <a:cubicBezTo>
                  <a:pt x="14079" y="60955"/>
                  <a:pt x="13526" y="58450"/>
                  <a:pt x="14907" y="56954"/>
                </a:cubicBezTo>
                <a:cubicBezTo>
                  <a:pt x="19179" y="52325"/>
                  <a:pt x="25983" y="40556"/>
                  <a:pt x="29918" y="45475"/>
                </a:cubicBezTo>
                <a:cubicBezTo>
                  <a:pt x="34824" y="51608"/>
                  <a:pt x="27362" y="68433"/>
                  <a:pt x="35216" y="6843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2369652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71296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854400" y="6410972"/>
            <a:ext cx="2325267" cy="92733"/>
          </a:xfrm>
          <a:custGeom>
            <a:avLst/>
            <a:gdLst/>
            <a:ahLst/>
            <a:cxnLst/>
            <a:rect l="l" t="t" r="r" b="b"/>
            <a:pathLst>
              <a:path w="69758" h="2782" extrusionOk="0">
                <a:moveTo>
                  <a:pt x="0" y="344"/>
                </a:moveTo>
                <a:cubicBezTo>
                  <a:pt x="16189" y="344"/>
                  <a:pt x="32377" y="344"/>
                  <a:pt x="48566" y="344"/>
                </a:cubicBezTo>
                <a:cubicBezTo>
                  <a:pt x="52539" y="344"/>
                  <a:pt x="56513" y="344"/>
                  <a:pt x="60486" y="344"/>
                </a:cubicBezTo>
                <a:cubicBezTo>
                  <a:pt x="62694" y="344"/>
                  <a:pt x="64901" y="344"/>
                  <a:pt x="67109" y="344"/>
                </a:cubicBezTo>
                <a:cubicBezTo>
                  <a:pt x="67992" y="344"/>
                  <a:pt x="69758" y="344"/>
                  <a:pt x="68875" y="344"/>
                </a:cubicBezTo>
                <a:cubicBezTo>
                  <a:pt x="63722" y="344"/>
                  <a:pt x="58377" y="-631"/>
                  <a:pt x="53422" y="785"/>
                </a:cubicBezTo>
                <a:cubicBezTo>
                  <a:pt x="44912" y="3217"/>
                  <a:pt x="63475" y="-1092"/>
                  <a:pt x="47683" y="2551"/>
                </a:cubicBezTo>
                <a:cubicBezTo>
                  <a:pt x="46679" y="2783"/>
                  <a:pt x="43562" y="2551"/>
                  <a:pt x="44592" y="2551"/>
                </a:cubicBezTo>
                <a:cubicBezTo>
                  <a:pt x="46947" y="2551"/>
                  <a:pt x="49301" y="2551"/>
                  <a:pt x="51656" y="2551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582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5243284" y="4847367"/>
            <a:ext cx="5790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"/>
          </p:nvPr>
        </p:nvSpPr>
        <p:spPr>
          <a:xfrm>
            <a:off x="5243284" y="1655833"/>
            <a:ext cx="57900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1467501" y="2739867"/>
            <a:ext cx="349600" cy="2776800"/>
          </a:xfrm>
          <a:custGeom>
            <a:avLst/>
            <a:gdLst/>
            <a:ahLst/>
            <a:cxnLst/>
            <a:rect l="l" t="t" r="r" b="b"/>
            <a:pathLst>
              <a:path w="10488" h="83304" extrusionOk="0">
                <a:moveTo>
                  <a:pt x="2110" y="0"/>
                </a:moveTo>
                <a:cubicBezTo>
                  <a:pt x="2110" y="18382"/>
                  <a:pt x="346" y="36735"/>
                  <a:pt x="346" y="55117"/>
                </a:cubicBezTo>
                <a:cubicBezTo>
                  <a:pt x="346" y="62172"/>
                  <a:pt x="346" y="69227"/>
                  <a:pt x="346" y="76282"/>
                </a:cubicBezTo>
                <a:cubicBezTo>
                  <a:pt x="346" y="78046"/>
                  <a:pt x="0" y="83304"/>
                  <a:pt x="346" y="81574"/>
                </a:cubicBezTo>
                <a:cubicBezTo>
                  <a:pt x="2398" y="71313"/>
                  <a:pt x="3296" y="60796"/>
                  <a:pt x="6079" y="50708"/>
                </a:cubicBezTo>
                <a:cubicBezTo>
                  <a:pt x="7168" y="46761"/>
                  <a:pt x="6604" y="40538"/>
                  <a:pt x="10488" y="3924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Google Shape;185;p23"/>
          <p:cNvSpPr/>
          <p:nvPr/>
        </p:nvSpPr>
        <p:spPr>
          <a:xfrm>
            <a:off x="-264667" y="333430"/>
            <a:ext cx="1851933" cy="1362867"/>
          </a:xfrm>
          <a:custGeom>
            <a:avLst/>
            <a:gdLst/>
            <a:ahLst/>
            <a:cxnLst/>
            <a:rect l="l" t="t" r="r" b="b"/>
            <a:pathLst>
              <a:path w="55558" h="40886" extrusionOk="0">
                <a:moveTo>
                  <a:pt x="0" y="40886"/>
                </a:moveTo>
                <a:cubicBezTo>
                  <a:pt x="10896" y="35438"/>
                  <a:pt x="15301" y="21810"/>
                  <a:pt x="24252" y="13547"/>
                </a:cubicBezTo>
                <a:cubicBezTo>
                  <a:pt x="27558" y="10496"/>
                  <a:pt x="31173" y="7785"/>
                  <a:pt x="34834" y="5170"/>
                </a:cubicBezTo>
                <a:cubicBezTo>
                  <a:pt x="36534" y="3956"/>
                  <a:pt x="40672" y="1253"/>
                  <a:pt x="38803" y="319"/>
                </a:cubicBezTo>
                <a:cubicBezTo>
                  <a:pt x="36250" y="-957"/>
                  <a:pt x="34049" y="3482"/>
                  <a:pt x="31748" y="5170"/>
                </a:cubicBezTo>
                <a:cubicBezTo>
                  <a:pt x="26746" y="8838"/>
                  <a:pt x="21581" y="12296"/>
                  <a:pt x="16756" y="16193"/>
                </a:cubicBezTo>
                <a:cubicBezTo>
                  <a:pt x="14149" y="18299"/>
                  <a:pt x="7445" y="25307"/>
                  <a:pt x="10583" y="24130"/>
                </a:cubicBezTo>
                <a:cubicBezTo>
                  <a:pt x="26038" y="18333"/>
                  <a:pt x="40796" y="10791"/>
                  <a:pt x="55558" y="340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77542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2574400" y="5222267"/>
            <a:ext cx="7043200" cy="9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953467" y="4391067"/>
            <a:ext cx="10285200" cy="8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1293333" y="6179201"/>
            <a:ext cx="3218867" cy="305500"/>
          </a:xfrm>
          <a:custGeom>
            <a:avLst/>
            <a:gdLst/>
            <a:ahLst/>
            <a:cxnLst/>
            <a:rect l="l" t="t" r="r" b="b"/>
            <a:pathLst>
              <a:path w="96566" h="9165" extrusionOk="0">
                <a:moveTo>
                  <a:pt x="0" y="0"/>
                </a:moveTo>
                <a:cubicBezTo>
                  <a:pt x="17913" y="4883"/>
                  <a:pt x="38953" y="-4339"/>
                  <a:pt x="55558" y="3968"/>
                </a:cubicBezTo>
                <a:cubicBezTo>
                  <a:pt x="56559" y="4469"/>
                  <a:pt x="53581" y="5143"/>
                  <a:pt x="52472" y="5291"/>
                </a:cubicBezTo>
                <a:cubicBezTo>
                  <a:pt x="48783" y="5783"/>
                  <a:pt x="45081" y="6248"/>
                  <a:pt x="41448" y="7055"/>
                </a:cubicBezTo>
                <a:cubicBezTo>
                  <a:pt x="38577" y="7693"/>
                  <a:pt x="38579" y="7704"/>
                  <a:pt x="35716" y="8377"/>
                </a:cubicBezTo>
                <a:cubicBezTo>
                  <a:pt x="34831" y="8585"/>
                  <a:pt x="33047" y="8728"/>
                  <a:pt x="33952" y="8818"/>
                </a:cubicBezTo>
                <a:cubicBezTo>
                  <a:pt x="54851" y="10908"/>
                  <a:pt x="75563" y="1763"/>
                  <a:pt x="96566" y="176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Google Shape;193;p24"/>
          <p:cNvSpPr/>
          <p:nvPr/>
        </p:nvSpPr>
        <p:spPr>
          <a:xfrm>
            <a:off x="8833401" y="317781"/>
            <a:ext cx="2733833" cy="262633"/>
          </a:xfrm>
          <a:custGeom>
            <a:avLst/>
            <a:gdLst/>
            <a:ahLst/>
            <a:cxnLst/>
            <a:rect l="l" t="t" r="r" b="b"/>
            <a:pathLst>
              <a:path w="82015" h="7879" extrusionOk="0">
                <a:moveTo>
                  <a:pt x="0" y="348"/>
                </a:moveTo>
                <a:cubicBezTo>
                  <a:pt x="11024" y="348"/>
                  <a:pt x="22047" y="348"/>
                  <a:pt x="33071" y="348"/>
                </a:cubicBezTo>
                <a:cubicBezTo>
                  <a:pt x="36598" y="348"/>
                  <a:pt x="40126" y="348"/>
                  <a:pt x="43653" y="348"/>
                </a:cubicBezTo>
                <a:cubicBezTo>
                  <a:pt x="45858" y="348"/>
                  <a:pt x="52343" y="-394"/>
                  <a:pt x="50267" y="348"/>
                </a:cubicBezTo>
                <a:cubicBezTo>
                  <a:pt x="40899" y="3694"/>
                  <a:pt x="31113" y="6962"/>
                  <a:pt x="21165" y="6962"/>
                </a:cubicBezTo>
                <a:cubicBezTo>
                  <a:pt x="17490" y="6962"/>
                  <a:pt x="28514" y="6962"/>
                  <a:pt x="32189" y="6962"/>
                </a:cubicBezTo>
                <a:cubicBezTo>
                  <a:pt x="39244" y="6962"/>
                  <a:pt x="46299" y="6962"/>
                  <a:pt x="53354" y="6962"/>
                </a:cubicBezTo>
                <a:cubicBezTo>
                  <a:pt x="56881" y="6962"/>
                  <a:pt x="61001" y="8918"/>
                  <a:pt x="63936" y="6962"/>
                </a:cubicBezTo>
                <a:cubicBezTo>
                  <a:pt x="65483" y="5931"/>
                  <a:pt x="63996" y="1306"/>
                  <a:pt x="62173" y="1671"/>
                </a:cubicBezTo>
                <a:cubicBezTo>
                  <a:pt x="55681" y="2970"/>
                  <a:pt x="75394" y="2553"/>
                  <a:pt x="82015" y="25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0932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>
            <a:off x="1238400" y="3258100"/>
            <a:ext cx="50496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1238400" y="1869067"/>
            <a:ext cx="5049600" cy="1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10606194" y="4988901"/>
            <a:ext cx="2210367" cy="475233"/>
          </a:xfrm>
          <a:custGeom>
            <a:avLst/>
            <a:gdLst/>
            <a:ahLst/>
            <a:cxnLst/>
            <a:rect l="l" t="t" r="r" b="b"/>
            <a:pathLst>
              <a:path w="66311" h="14257" extrusionOk="0">
                <a:moveTo>
                  <a:pt x="31036" y="0"/>
                </a:moveTo>
                <a:cubicBezTo>
                  <a:pt x="25001" y="3621"/>
                  <a:pt x="19174" y="7859"/>
                  <a:pt x="12516" y="10142"/>
                </a:cubicBezTo>
                <a:cubicBezTo>
                  <a:pt x="8467" y="11530"/>
                  <a:pt x="2373" y="9999"/>
                  <a:pt x="170" y="13669"/>
                </a:cubicBezTo>
                <a:cubicBezTo>
                  <a:pt x="-511" y="14803"/>
                  <a:pt x="2841" y="13928"/>
                  <a:pt x="4138" y="13669"/>
                </a:cubicBezTo>
                <a:cubicBezTo>
                  <a:pt x="6554" y="13186"/>
                  <a:pt x="8989" y="12567"/>
                  <a:pt x="11193" y="11465"/>
                </a:cubicBezTo>
                <a:cubicBezTo>
                  <a:pt x="16723" y="8701"/>
                  <a:pt x="22910" y="7508"/>
                  <a:pt x="28831" y="5732"/>
                </a:cubicBezTo>
                <a:cubicBezTo>
                  <a:pt x="30683" y="5177"/>
                  <a:pt x="32630" y="4851"/>
                  <a:pt x="34563" y="4851"/>
                </a:cubicBezTo>
                <a:cubicBezTo>
                  <a:pt x="35298" y="4851"/>
                  <a:pt x="37465" y="4619"/>
                  <a:pt x="36768" y="4851"/>
                </a:cubicBezTo>
                <a:cubicBezTo>
                  <a:pt x="3629" y="15893"/>
                  <a:pt x="62150" y="-2998"/>
                  <a:pt x="22658" y="9260"/>
                </a:cubicBezTo>
                <a:cubicBezTo>
                  <a:pt x="22569" y="9288"/>
                  <a:pt x="12345" y="11702"/>
                  <a:pt x="12957" y="11906"/>
                </a:cubicBezTo>
                <a:cubicBezTo>
                  <a:pt x="18285" y="13682"/>
                  <a:pt x="24156" y="10955"/>
                  <a:pt x="29713" y="10142"/>
                </a:cubicBezTo>
                <a:cubicBezTo>
                  <a:pt x="41909" y="8357"/>
                  <a:pt x="53985" y="4851"/>
                  <a:pt x="66311" y="48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Google Shape;200;p25"/>
          <p:cNvSpPr/>
          <p:nvPr/>
        </p:nvSpPr>
        <p:spPr>
          <a:xfrm>
            <a:off x="5434" y="642301"/>
            <a:ext cx="2375581" cy="348500"/>
          </a:xfrm>
          <a:custGeom>
            <a:avLst/>
            <a:gdLst/>
            <a:ahLst/>
            <a:cxnLst/>
            <a:rect l="l" t="t" r="r" b="b"/>
            <a:pathLst>
              <a:path w="56882" h="10455" extrusionOk="0">
                <a:moveTo>
                  <a:pt x="0" y="10455"/>
                </a:moveTo>
                <a:cubicBezTo>
                  <a:pt x="8688" y="7711"/>
                  <a:pt x="17270" y="4628"/>
                  <a:pt x="26016" y="2077"/>
                </a:cubicBezTo>
                <a:cubicBezTo>
                  <a:pt x="29588" y="1035"/>
                  <a:pt x="33324" y="532"/>
                  <a:pt x="37039" y="313"/>
                </a:cubicBezTo>
                <a:cubicBezTo>
                  <a:pt x="38800" y="209"/>
                  <a:pt x="43983" y="-306"/>
                  <a:pt x="42331" y="313"/>
                </a:cubicBezTo>
                <a:cubicBezTo>
                  <a:pt x="37109" y="2271"/>
                  <a:pt x="31767" y="3898"/>
                  <a:pt x="26457" y="5605"/>
                </a:cubicBezTo>
                <a:cubicBezTo>
                  <a:pt x="23602" y="6523"/>
                  <a:pt x="18851" y="5027"/>
                  <a:pt x="20724" y="7369"/>
                </a:cubicBezTo>
                <a:cubicBezTo>
                  <a:pt x="23937" y="11386"/>
                  <a:pt x="31015" y="7524"/>
                  <a:pt x="36157" y="7369"/>
                </a:cubicBezTo>
                <a:cubicBezTo>
                  <a:pt x="43062" y="7160"/>
                  <a:pt x="49974" y="7369"/>
                  <a:pt x="56882" y="73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25155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5796851" y="3195200"/>
            <a:ext cx="5049600" cy="2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5796833" y="1806167"/>
            <a:ext cx="5049600" cy="1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177064" y="2783934"/>
            <a:ext cx="443133" cy="2759233"/>
          </a:xfrm>
          <a:custGeom>
            <a:avLst/>
            <a:gdLst/>
            <a:ahLst/>
            <a:cxnLst/>
            <a:rect l="l" t="t" r="r" b="b"/>
            <a:pathLst>
              <a:path w="13294" h="82777" extrusionOk="0">
                <a:moveTo>
                  <a:pt x="7913" y="0"/>
                </a:moveTo>
                <a:cubicBezTo>
                  <a:pt x="7913" y="8526"/>
                  <a:pt x="8483" y="17108"/>
                  <a:pt x="7472" y="25574"/>
                </a:cubicBezTo>
                <a:cubicBezTo>
                  <a:pt x="6245" y="35849"/>
                  <a:pt x="1595" y="45655"/>
                  <a:pt x="1299" y="55999"/>
                </a:cubicBezTo>
                <a:cubicBezTo>
                  <a:pt x="1085" y="63492"/>
                  <a:pt x="1299" y="70991"/>
                  <a:pt x="1299" y="78487"/>
                </a:cubicBezTo>
                <a:cubicBezTo>
                  <a:pt x="1299" y="79842"/>
                  <a:pt x="846" y="83742"/>
                  <a:pt x="417" y="82456"/>
                </a:cubicBezTo>
                <a:cubicBezTo>
                  <a:pt x="-1083" y="77955"/>
                  <a:pt x="2746" y="73239"/>
                  <a:pt x="4386" y="68787"/>
                </a:cubicBezTo>
                <a:cubicBezTo>
                  <a:pt x="6041" y="64294"/>
                  <a:pt x="6972" y="59544"/>
                  <a:pt x="8795" y="55117"/>
                </a:cubicBezTo>
                <a:cubicBezTo>
                  <a:pt x="9774" y="52740"/>
                  <a:pt x="11338" y="46364"/>
                  <a:pt x="12764" y="48503"/>
                </a:cubicBezTo>
                <a:cubicBezTo>
                  <a:pt x="13824" y="50093"/>
                  <a:pt x="12764" y="52325"/>
                  <a:pt x="12764" y="5423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Google Shape;207;p26"/>
          <p:cNvSpPr/>
          <p:nvPr/>
        </p:nvSpPr>
        <p:spPr>
          <a:xfrm>
            <a:off x="11420268" y="5194691"/>
            <a:ext cx="1146433" cy="1954567"/>
          </a:xfrm>
          <a:custGeom>
            <a:avLst/>
            <a:gdLst/>
            <a:ahLst/>
            <a:cxnLst/>
            <a:rect l="l" t="t" r="r" b="b"/>
            <a:pathLst>
              <a:path w="34393" h="58637" extrusionOk="0">
                <a:moveTo>
                  <a:pt x="0" y="58637"/>
                </a:moveTo>
                <a:cubicBezTo>
                  <a:pt x="7574" y="39690"/>
                  <a:pt x="9835" y="18684"/>
                  <a:pt x="18960" y="433"/>
                </a:cubicBezTo>
                <a:cubicBezTo>
                  <a:pt x="20077" y="-1802"/>
                  <a:pt x="18960" y="5430"/>
                  <a:pt x="18960" y="7929"/>
                </a:cubicBezTo>
                <a:cubicBezTo>
                  <a:pt x="18960" y="13815"/>
                  <a:pt x="18808" y="19725"/>
                  <a:pt x="18078" y="25566"/>
                </a:cubicBezTo>
                <a:cubicBezTo>
                  <a:pt x="17817" y="27654"/>
                  <a:pt x="17053" y="29656"/>
                  <a:pt x="16755" y="31739"/>
                </a:cubicBezTo>
                <a:cubicBezTo>
                  <a:pt x="16672" y="32321"/>
                  <a:pt x="16492" y="34029"/>
                  <a:pt x="16755" y="33503"/>
                </a:cubicBezTo>
                <a:cubicBezTo>
                  <a:pt x="19828" y="27356"/>
                  <a:pt x="24707" y="21883"/>
                  <a:pt x="30424" y="18070"/>
                </a:cubicBezTo>
                <a:cubicBezTo>
                  <a:pt x="31818" y="17140"/>
                  <a:pt x="32717" y="14984"/>
                  <a:pt x="34393" y="1498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0474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>
            <a:spLocks noGrp="1"/>
          </p:cNvSpPr>
          <p:nvPr>
            <p:ph type="subTitle" idx="1"/>
          </p:nvPr>
        </p:nvSpPr>
        <p:spPr>
          <a:xfrm>
            <a:off x="8240000" y="3059400"/>
            <a:ext cx="2918800" cy="1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161567" y="5752934"/>
            <a:ext cx="3615733" cy="527733"/>
          </a:xfrm>
          <a:custGeom>
            <a:avLst/>
            <a:gdLst/>
            <a:ahLst/>
            <a:cxnLst/>
            <a:rect l="l" t="t" r="r" b="b"/>
            <a:pathLst>
              <a:path w="108472" h="15832" extrusionOk="0">
                <a:moveTo>
                  <a:pt x="0" y="0"/>
                </a:moveTo>
                <a:cubicBezTo>
                  <a:pt x="16076" y="0"/>
                  <a:pt x="32057" y="2480"/>
                  <a:pt x="48063" y="3969"/>
                </a:cubicBezTo>
                <a:cubicBezTo>
                  <a:pt x="56032" y="4710"/>
                  <a:pt x="64083" y="5222"/>
                  <a:pt x="71874" y="7055"/>
                </a:cubicBezTo>
                <a:cubicBezTo>
                  <a:pt x="72947" y="7307"/>
                  <a:pt x="74130" y="7392"/>
                  <a:pt x="73637" y="8378"/>
                </a:cubicBezTo>
                <a:cubicBezTo>
                  <a:pt x="72386" y="10879"/>
                  <a:pt x="68054" y="8729"/>
                  <a:pt x="65259" y="8819"/>
                </a:cubicBezTo>
                <a:cubicBezTo>
                  <a:pt x="57146" y="9081"/>
                  <a:pt x="48268" y="7393"/>
                  <a:pt x="41008" y="11024"/>
                </a:cubicBezTo>
                <a:cubicBezTo>
                  <a:pt x="39654" y="11701"/>
                  <a:pt x="35725" y="12478"/>
                  <a:pt x="37039" y="13229"/>
                </a:cubicBezTo>
                <a:cubicBezTo>
                  <a:pt x="45471" y="18045"/>
                  <a:pt x="56430" y="14551"/>
                  <a:pt x="66141" y="14551"/>
                </a:cubicBezTo>
                <a:cubicBezTo>
                  <a:pt x="80251" y="14551"/>
                  <a:pt x="94362" y="14551"/>
                  <a:pt x="108472" y="145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Google Shape;215;p27"/>
          <p:cNvSpPr/>
          <p:nvPr/>
        </p:nvSpPr>
        <p:spPr>
          <a:xfrm>
            <a:off x="9715267" y="141300"/>
            <a:ext cx="2469267" cy="453733"/>
          </a:xfrm>
          <a:custGeom>
            <a:avLst/>
            <a:gdLst/>
            <a:ahLst/>
            <a:cxnLst/>
            <a:rect l="l" t="t" r="r" b="b"/>
            <a:pathLst>
              <a:path w="74078" h="13612" extrusionOk="0">
                <a:moveTo>
                  <a:pt x="0" y="351"/>
                </a:moveTo>
                <a:cubicBezTo>
                  <a:pt x="7020" y="-351"/>
                  <a:pt x="14111" y="351"/>
                  <a:pt x="21166" y="351"/>
                </a:cubicBezTo>
                <a:cubicBezTo>
                  <a:pt x="23812" y="351"/>
                  <a:pt x="26457" y="351"/>
                  <a:pt x="29103" y="351"/>
                </a:cubicBezTo>
                <a:cubicBezTo>
                  <a:pt x="30279" y="351"/>
                  <a:pt x="33771" y="66"/>
                  <a:pt x="32630" y="351"/>
                </a:cubicBezTo>
                <a:cubicBezTo>
                  <a:pt x="27302" y="1683"/>
                  <a:pt x="21995" y="3114"/>
                  <a:pt x="16756" y="4760"/>
                </a:cubicBezTo>
                <a:cubicBezTo>
                  <a:pt x="11175" y="6514"/>
                  <a:pt x="7739" y="6634"/>
                  <a:pt x="7937" y="6965"/>
                </a:cubicBezTo>
                <a:cubicBezTo>
                  <a:pt x="9423" y="9441"/>
                  <a:pt x="13430" y="9055"/>
                  <a:pt x="16315" y="9170"/>
                </a:cubicBezTo>
                <a:cubicBezTo>
                  <a:pt x="23364" y="9452"/>
                  <a:pt x="30425" y="9170"/>
                  <a:pt x="37480" y="9170"/>
                </a:cubicBezTo>
                <a:cubicBezTo>
                  <a:pt x="38803" y="9170"/>
                  <a:pt x="41449" y="7847"/>
                  <a:pt x="41449" y="9170"/>
                </a:cubicBezTo>
                <a:cubicBezTo>
                  <a:pt x="41449" y="11959"/>
                  <a:pt x="33512" y="9027"/>
                  <a:pt x="33512" y="11816"/>
                </a:cubicBezTo>
                <a:cubicBezTo>
                  <a:pt x="33512" y="15493"/>
                  <a:pt x="40862" y="12085"/>
                  <a:pt x="44535" y="12256"/>
                </a:cubicBezTo>
                <a:cubicBezTo>
                  <a:pt x="54382" y="12714"/>
                  <a:pt x="65263" y="9167"/>
                  <a:pt x="74078" y="1357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4178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3235400" y="5097867"/>
            <a:ext cx="5721200" cy="1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869800" y="593367"/>
            <a:ext cx="8452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2351567" y="6415136"/>
            <a:ext cx="3586333" cy="219800"/>
          </a:xfrm>
          <a:custGeom>
            <a:avLst/>
            <a:gdLst/>
            <a:ahLst/>
            <a:cxnLst/>
            <a:rect l="l" t="t" r="r" b="b"/>
            <a:pathLst>
              <a:path w="107590" h="6594" extrusionOk="0">
                <a:moveTo>
                  <a:pt x="0" y="2181"/>
                </a:moveTo>
                <a:cubicBezTo>
                  <a:pt x="20283" y="2181"/>
                  <a:pt x="40567" y="2181"/>
                  <a:pt x="60850" y="2181"/>
                </a:cubicBezTo>
                <a:cubicBezTo>
                  <a:pt x="70275" y="2181"/>
                  <a:pt x="80128" y="3396"/>
                  <a:pt x="89070" y="418"/>
                </a:cubicBezTo>
                <a:cubicBezTo>
                  <a:pt x="90325" y="0"/>
                  <a:pt x="87737" y="254"/>
                  <a:pt x="86425" y="418"/>
                </a:cubicBezTo>
                <a:cubicBezTo>
                  <a:pt x="82433" y="917"/>
                  <a:pt x="82454" y="1063"/>
                  <a:pt x="78488" y="1740"/>
                </a:cubicBezTo>
                <a:cubicBezTo>
                  <a:pt x="70311" y="3136"/>
                  <a:pt x="62070" y="4250"/>
                  <a:pt x="53795" y="4827"/>
                </a:cubicBezTo>
                <a:cubicBezTo>
                  <a:pt x="52011" y="4951"/>
                  <a:pt x="48504" y="3921"/>
                  <a:pt x="48504" y="5709"/>
                </a:cubicBezTo>
                <a:cubicBezTo>
                  <a:pt x="48504" y="8276"/>
                  <a:pt x="53486" y="4463"/>
                  <a:pt x="56000" y="3945"/>
                </a:cubicBezTo>
                <a:cubicBezTo>
                  <a:pt x="62855" y="2533"/>
                  <a:pt x="66498" y="1875"/>
                  <a:pt x="70992" y="1299"/>
                </a:cubicBezTo>
                <a:cubicBezTo>
                  <a:pt x="83096" y="-252"/>
                  <a:pt x="95387" y="418"/>
                  <a:pt x="107590" y="41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Google Shape;223;p28"/>
          <p:cNvSpPr/>
          <p:nvPr/>
        </p:nvSpPr>
        <p:spPr>
          <a:xfrm>
            <a:off x="9068568" y="-171896"/>
            <a:ext cx="3483433" cy="698967"/>
          </a:xfrm>
          <a:custGeom>
            <a:avLst/>
            <a:gdLst/>
            <a:ahLst/>
            <a:cxnLst/>
            <a:rect l="l" t="t" r="r" b="b"/>
            <a:pathLst>
              <a:path w="104503" h="20969" extrusionOk="0">
                <a:moveTo>
                  <a:pt x="0" y="12393"/>
                </a:moveTo>
                <a:cubicBezTo>
                  <a:pt x="24937" y="12393"/>
                  <a:pt x="49863" y="9515"/>
                  <a:pt x="74519" y="5779"/>
                </a:cubicBezTo>
                <a:cubicBezTo>
                  <a:pt x="83911" y="4356"/>
                  <a:pt x="94835" y="-3459"/>
                  <a:pt x="102739" y="1810"/>
                </a:cubicBezTo>
                <a:cubicBezTo>
                  <a:pt x="106956" y="4621"/>
                  <a:pt x="94421" y="8050"/>
                  <a:pt x="89511" y="9306"/>
                </a:cubicBezTo>
                <a:cubicBezTo>
                  <a:pt x="79392" y="11895"/>
                  <a:pt x="69219" y="14269"/>
                  <a:pt x="59086" y="16802"/>
                </a:cubicBezTo>
                <a:cubicBezTo>
                  <a:pt x="56535" y="17440"/>
                  <a:pt x="52031" y="17701"/>
                  <a:pt x="52031" y="20330"/>
                </a:cubicBezTo>
                <a:cubicBezTo>
                  <a:pt x="52031" y="21653"/>
                  <a:pt x="54680" y="20415"/>
                  <a:pt x="56000" y="20330"/>
                </a:cubicBezTo>
                <a:cubicBezTo>
                  <a:pt x="61298" y="19988"/>
                  <a:pt x="61334" y="20255"/>
                  <a:pt x="66582" y="19448"/>
                </a:cubicBezTo>
                <a:cubicBezTo>
                  <a:pt x="79159" y="17513"/>
                  <a:pt x="91777" y="15038"/>
                  <a:pt x="104503" y="1503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47097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960000" y="1561933"/>
            <a:ext cx="4662000" cy="4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2"/>
          </p:nvPr>
        </p:nvSpPr>
        <p:spPr>
          <a:xfrm>
            <a:off x="6570000" y="3043267"/>
            <a:ext cx="4662000" cy="2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73400" y="5752934"/>
            <a:ext cx="2630933" cy="1412633"/>
          </a:xfrm>
          <a:custGeom>
            <a:avLst/>
            <a:gdLst/>
            <a:ahLst/>
            <a:cxnLst/>
            <a:rect l="l" t="t" r="r" b="b"/>
            <a:pathLst>
              <a:path w="78928" h="42379" extrusionOk="0">
                <a:moveTo>
                  <a:pt x="0" y="0"/>
                </a:moveTo>
                <a:cubicBezTo>
                  <a:pt x="9052" y="9484"/>
                  <a:pt x="18343" y="18804"/>
                  <a:pt x="26456" y="29102"/>
                </a:cubicBezTo>
                <a:cubicBezTo>
                  <a:pt x="33479" y="38016"/>
                  <a:pt x="29316" y="34287"/>
                  <a:pt x="33511" y="38803"/>
                </a:cubicBezTo>
                <a:cubicBezTo>
                  <a:pt x="34876" y="40273"/>
                  <a:pt x="37681" y="42379"/>
                  <a:pt x="37480" y="41890"/>
                </a:cubicBezTo>
                <a:cubicBezTo>
                  <a:pt x="34902" y="35629"/>
                  <a:pt x="32749" y="28844"/>
                  <a:pt x="28220" y="23811"/>
                </a:cubicBezTo>
                <a:cubicBezTo>
                  <a:pt x="25465" y="20750"/>
                  <a:pt x="19920" y="20439"/>
                  <a:pt x="18078" y="16756"/>
                </a:cubicBezTo>
                <a:cubicBezTo>
                  <a:pt x="17547" y="15694"/>
                  <a:pt x="19119" y="16107"/>
                  <a:pt x="20283" y="15874"/>
                </a:cubicBezTo>
                <a:cubicBezTo>
                  <a:pt x="22913" y="15348"/>
                  <a:pt x="25590" y="16671"/>
                  <a:pt x="28220" y="17197"/>
                </a:cubicBezTo>
                <a:cubicBezTo>
                  <a:pt x="34338" y="18421"/>
                  <a:pt x="40343" y="20187"/>
                  <a:pt x="46298" y="22047"/>
                </a:cubicBezTo>
                <a:cubicBezTo>
                  <a:pt x="56756" y="25314"/>
                  <a:pt x="68056" y="19438"/>
                  <a:pt x="78928" y="1807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Google Shape;232;p29"/>
          <p:cNvSpPr/>
          <p:nvPr/>
        </p:nvSpPr>
        <p:spPr>
          <a:xfrm>
            <a:off x="9795727" y="5620668"/>
            <a:ext cx="2388800" cy="870433"/>
          </a:xfrm>
          <a:custGeom>
            <a:avLst/>
            <a:gdLst/>
            <a:ahLst/>
            <a:cxnLst/>
            <a:rect l="l" t="t" r="r" b="b"/>
            <a:pathLst>
              <a:path w="71664" h="26113" extrusionOk="0">
                <a:moveTo>
                  <a:pt x="57995" y="0"/>
                </a:moveTo>
                <a:cubicBezTo>
                  <a:pt x="48283" y="11331"/>
                  <a:pt x="31450" y="13648"/>
                  <a:pt x="18311" y="20724"/>
                </a:cubicBezTo>
                <a:cubicBezTo>
                  <a:pt x="14418" y="22821"/>
                  <a:pt x="9869" y="23438"/>
                  <a:pt x="5523" y="24252"/>
                </a:cubicBezTo>
                <a:cubicBezTo>
                  <a:pt x="3121" y="24702"/>
                  <a:pt x="-232" y="24669"/>
                  <a:pt x="232" y="25133"/>
                </a:cubicBezTo>
                <a:cubicBezTo>
                  <a:pt x="2849" y="27750"/>
                  <a:pt x="7575" y="24192"/>
                  <a:pt x="11256" y="23811"/>
                </a:cubicBezTo>
                <a:cubicBezTo>
                  <a:pt x="24308" y="22461"/>
                  <a:pt x="37378" y="20724"/>
                  <a:pt x="50499" y="20724"/>
                </a:cubicBezTo>
                <a:cubicBezTo>
                  <a:pt x="57560" y="20724"/>
                  <a:pt x="71664" y="14545"/>
                  <a:pt x="71664" y="2160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67854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1"/>
          </p:nvPr>
        </p:nvSpPr>
        <p:spPr>
          <a:xfrm>
            <a:off x="960000" y="1561933"/>
            <a:ext cx="5215600" cy="4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2"/>
          </p:nvPr>
        </p:nvSpPr>
        <p:spPr>
          <a:xfrm>
            <a:off x="6175600" y="1562100"/>
            <a:ext cx="5056400" cy="4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88100" y="6208567"/>
            <a:ext cx="3101267" cy="205800"/>
          </a:xfrm>
          <a:custGeom>
            <a:avLst/>
            <a:gdLst/>
            <a:ahLst/>
            <a:cxnLst/>
            <a:rect l="l" t="t" r="r" b="b"/>
            <a:pathLst>
              <a:path w="93038" h="6174" extrusionOk="0">
                <a:moveTo>
                  <a:pt x="0" y="1323"/>
                </a:moveTo>
                <a:cubicBezTo>
                  <a:pt x="15432" y="3638"/>
                  <a:pt x="31134" y="3969"/>
                  <a:pt x="46739" y="3969"/>
                </a:cubicBezTo>
                <a:cubicBezTo>
                  <a:pt x="53941" y="3969"/>
                  <a:pt x="61143" y="3969"/>
                  <a:pt x="68345" y="3969"/>
                </a:cubicBezTo>
                <a:cubicBezTo>
                  <a:pt x="69815" y="3969"/>
                  <a:pt x="74219" y="3836"/>
                  <a:pt x="72755" y="3969"/>
                </a:cubicBezTo>
                <a:cubicBezTo>
                  <a:pt x="64114" y="4755"/>
                  <a:pt x="55370" y="3958"/>
                  <a:pt x="46739" y="4851"/>
                </a:cubicBezTo>
                <a:cubicBezTo>
                  <a:pt x="44931" y="5038"/>
                  <a:pt x="39630" y="6174"/>
                  <a:pt x="41448" y="6174"/>
                </a:cubicBezTo>
                <a:cubicBezTo>
                  <a:pt x="58767" y="6174"/>
                  <a:pt x="75719" y="0"/>
                  <a:pt x="93038" y="0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Google Shape;241;p30"/>
          <p:cNvSpPr/>
          <p:nvPr/>
        </p:nvSpPr>
        <p:spPr>
          <a:xfrm>
            <a:off x="9921067" y="-37137"/>
            <a:ext cx="2523167" cy="395900"/>
          </a:xfrm>
          <a:custGeom>
            <a:avLst/>
            <a:gdLst/>
            <a:ahLst/>
            <a:cxnLst/>
            <a:rect l="l" t="t" r="r" b="b"/>
            <a:pathLst>
              <a:path w="75695" h="11877" extrusionOk="0">
                <a:moveTo>
                  <a:pt x="0" y="8350"/>
                </a:moveTo>
                <a:cubicBezTo>
                  <a:pt x="16637" y="5688"/>
                  <a:pt x="33562" y="5249"/>
                  <a:pt x="50267" y="3058"/>
                </a:cubicBezTo>
                <a:cubicBezTo>
                  <a:pt x="56185" y="2282"/>
                  <a:pt x="56243" y="2866"/>
                  <a:pt x="62172" y="2177"/>
                </a:cubicBezTo>
                <a:cubicBezTo>
                  <a:pt x="65737" y="1763"/>
                  <a:pt x="65662" y="1265"/>
                  <a:pt x="69227" y="854"/>
                </a:cubicBezTo>
                <a:cubicBezTo>
                  <a:pt x="71271" y="618"/>
                  <a:pt x="74259" y="-858"/>
                  <a:pt x="75400" y="854"/>
                </a:cubicBezTo>
                <a:cubicBezTo>
                  <a:pt x="77156" y="3488"/>
                  <a:pt x="69669" y="3679"/>
                  <a:pt x="66582" y="4381"/>
                </a:cubicBezTo>
                <a:cubicBezTo>
                  <a:pt x="55248" y="6957"/>
                  <a:pt x="43364" y="6922"/>
                  <a:pt x="32188" y="10113"/>
                </a:cubicBezTo>
                <a:cubicBezTo>
                  <a:pt x="31518" y="10304"/>
                  <a:pt x="30372" y="10061"/>
                  <a:pt x="30865" y="10554"/>
                </a:cubicBezTo>
                <a:cubicBezTo>
                  <a:pt x="32216" y="11905"/>
                  <a:pt x="34687" y="10554"/>
                  <a:pt x="36598" y="10554"/>
                </a:cubicBezTo>
                <a:cubicBezTo>
                  <a:pt x="49393" y="10554"/>
                  <a:pt x="62165" y="11877"/>
                  <a:pt x="74960" y="1187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652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10385718" y="5976553"/>
            <a:ext cx="1999967" cy="733633"/>
          </a:xfrm>
          <a:custGeom>
            <a:avLst/>
            <a:gdLst/>
            <a:ahLst/>
            <a:cxnLst/>
            <a:rect l="l" t="t" r="r" b="b"/>
            <a:pathLst>
              <a:path w="59999" h="22009" extrusionOk="0">
                <a:moveTo>
                  <a:pt x="0" y="17222"/>
                </a:moveTo>
                <a:cubicBezTo>
                  <a:pt x="10933" y="13805"/>
                  <a:pt x="21200" y="8390"/>
                  <a:pt x="32230" y="5301"/>
                </a:cubicBezTo>
                <a:cubicBezTo>
                  <a:pt x="36785" y="4026"/>
                  <a:pt x="44772" y="-3042"/>
                  <a:pt x="45916" y="1548"/>
                </a:cubicBezTo>
                <a:cubicBezTo>
                  <a:pt x="47130" y="6422"/>
                  <a:pt x="37513" y="7072"/>
                  <a:pt x="33113" y="9495"/>
                </a:cubicBezTo>
                <a:cubicBezTo>
                  <a:pt x="25272" y="13812"/>
                  <a:pt x="16500" y="16453"/>
                  <a:pt x="9051" y="21416"/>
                </a:cubicBezTo>
                <a:cubicBezTo>
                  <a:pt x="7271" y="22602"/>
                  <a:pt x="12911" y="19568"/>
                  <a:pt x="14790" y="18546"/>
                </a:cubicBezTo>
                <a:cubicBezTo>
                  <a:pt x="20520" y="15430"/>
                  <a:pt x="26605" y="12997"/>
                  <a:pt x="32671" y="10599"/>
                </a:cubicBezTo>
                <a:cubicBezTo>
                  <a:pt x="41176" y="7237"/>
                  <a:pt x="50539" y="-2097"/>
                  <a:pt x="58720" y="1990"/>
                </a:cubicBezTo>
                <a:cubicBezTo>
                  <a:pt x="62964" y="4110"/>
                  <a:pt x="55104" y="10772"/>
                  <a:pt x="52980" y="1501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Google Shape;28;p4"/>
          <p:cNvSpPr/>
          <p:nvPr/>
        </p:nvSpPr>
        <p:spPr>
          <a:xfrm>
            <a:off x="10301100" y="-99199"/>
            <a:ext cx="1405467" cy="1493033"/>
          </a:xfrm>
          <a:custGeom>
            <a:avLst/>
            <a:gdLst/>
            <a:ahLst/>
            <a:cxnLst/>
            <a:rect l="l" t="t" r="r" b="b"/>
            <a:pathLst>
              <a:path w="42164" h="44791" extrusionOk="0">
                <a:moveTo>
                  <a:pt x="0" y="0"/>
                </a:moveTo>
                <a:cubicBezTo>
                  <a:pt x="9880" y="7411"/>
                  <a:pt x="17240" y="17770"/>
                  <a:pt x="24724" y="27594"/>
                </a:cubicBezTo>
                <a:cubicBezTo>
                  <a:pt x="28120" y="32051"/>
                  <a:pt x="31354" y="36545"/>
                  <a:pt x="34658" y="41281"/>
                </a:cubicBezTo>
                <a:cubicBezTo>
                  <a:pt x="35417" y="42369"/>
                  <a:pt x="35804" y="45388"/>
                  <a:pt x="36865" y="44592"/>
                </a:cubicBezTo>
                <a:cubicBezTo>
                  <a:pt x="39221" y="42826"/>
                  <a:pt x="37086" y="38706"/>
                  <a:pt x="37086" y="35762"/>
                </a:cubicBezTo>
                <a:cubicBezTo>
                  <a:pt x="37086" y="31347"/>
                  <a:pt x="37086" y="26932"/>
                  <a:pt x="37086" y="22517"/>
                </a:cubicBezTo>
                <a:cubicBezTo>
                  <a:pt x="37086" y="19647"/>
                  <a:pt x="37086" y="16778"/>
                  <a:pt x="37086" y="13908"/>
                </a:cubicBezTo>
                <a:cubicBezTo>
                  <a:pt x="37086" y="13172"/>
                  <a:pt x="36777" y="11032"/>
                  <a:pt x="37086" y="11700"/>
                </a:cubicBezTo>
                <a:cubicBezTo>
                  <a:pt x="38563" y="14899"/>
                  <a:pt x="39963" y="18220"/>
                  <a:pt x="42164" y="20972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Google Shape;29;p4"/>
          <p:cNvSpPr/>
          <p:nvPr/>
        </p:nvSpPr>
        <p:spPr>
          <a:xfrm>
            <a:off x="-133100" y="-194833"/>
            <a:ext cx="2192800" cy="1891100"/>
          </a:xfrm>
          <a:custGeom>
            <a:avLst/>
            <a:gdLst/>
            <a:ahLst/>
            <a:cxnLst/>
            <a:rect l="l" t="t" r="r" b="b"/>
            <a:pathLst>
              <a:path w="65784" h="56733" extrusionOk="0">
                <a:moveTo>
                  <a:pt x="0" y="56733"/>
                </a:moveTo>
                <a:cubicBezTo>
                  <a:pt x="9517" y="51694"/>
                  <a:pt x="16460" y="42835"/>
                  <a:pt x="24945" y="36203"/>
                </a:cubicBezTo>
                <a:cubicBezTo>
                  <a:pt x="34914" y="28411"/>
                  <a:pt x="44310" y="19792"/>
                  <a:pt x="52760" y="10375"/>
                </a:cubicBezTo>
                <a:cubicBezTo>
                  <a:pt x="56467" y="6244"/>
                  <a:pt x="62455" y="4441"/>
                  <a:pt x="65784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rgbClr val="EF59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356967"/>
            <a:ext cx="102720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84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1750800" y="593367"/>
            <a:ext cx="86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4494600" y="2207467"/>
            <a:ext cx="4234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2"/>
          </p:nvPr>
        </p:nvSpPr>
        <p:spPr>
          <a:xfrm>
            <a:off x="4494837" y="2683996"/>
            <a:ext cx="4234400" cy="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3"/>
          </p:nvPr>
        </p:nvSpPr>
        <p:spPr>
          <a:xfrm>
            <a:off x="4494720" y="4088777"/>
            <a:ext cx="4234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4"/>
          </p:nvPr>
        </p:nvSpPr>
        <p:spPr>
          <a:xfrm>
            <a:off x="4494957" y="4565300"/>
            <a:ext cx="4234400" cy="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2369652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71296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2439768" y="6212970"/>
            <a:ext cx="5791033" cy="354433"/>
          </a:xfrm>
          <a:custGeom>
            <a:avLst/>
            <a:gdLst/>
            <a:ahLst/>
            <a:cxnLst/>
            <a:rect l="l" t="t" r="r" b="b"/>
            <a:pathLst>
              <a:path w="173731" h="10633" extrusionOk="0">
                <a:moveTo>
                  <a:pt x="0" y="7364"/>
                </a:moveTo>
                <a:cubicBezTo>
                  <a:pt x="25242" y="8767"/>
                  <a:pt x="50561" y="7805"/>
                  <a:pt x="75842" y="7805"/>
                </a:cubicBezTo>
                <a:cubicBezTo>
                  <a:pt x="86450" y="7805"/>
                  <a:pt x="97263" y="8031"/>
                  <a:pt x="107589" y="5601"/>
                </a:cubicBezTo>
                <a:cubicBezTo>
                  <a:pt x="110088" y="5013"/>
                  <a:pt x="113271" y="5653"/>
                  <a:pt x="115085" y="3837"/>
                </a:cubicBezTo>
                <a:cubicBezTo>
                  <a:pt x="116387" y="2534"/>
                  <a:pt x="112027" y="1618"/>
                  <a:pt x="110235" y="1191"/>
                </a:cubicBezTo>
                <a:cubicBezTo>
                  <a:pt x="104657" y="-137"/>
                  <a:pt x="98244" y="-771"/>
                  <a:pt x="93038" y="1632"/>
                </a:cubicBezTo>
                <a:cubicBezTo>
                  <a:pt x="90164" y="2959"/>
                  <a:pt x="87252" y="4250"/>
                  <a:pt x="84220" y="5160"/>
                </a:cubicBezTo>
                <a:cubicBezTo>
                  <a:pt x="83552" y="5360"/>
                  <a:pt x="82203" y="5538"/>
                  <a:pt x="82897" y="5601"/>
                </a:cubicBezTo>
                <a:cubicBezTo>
                  <a:pt x="94021" y="6613"/>
                  <a:pt x="105238" y="5601"/>
                  <a:pt x="116408" y="5601"/>
                </a:cubicBezTo>
                <a:cubicBezTo>
                  <a:pt x="121993" y="5601"/>
                  <a:pt x="127579" y="5601"/>
                  <a:pt x="133164" y="5601"/>
                </a:cubicBezTo>
                <a:cubicBezTo>
                  <a:pt x="134046" y="5601"/>
                  <a:pt x="136434" y="4977"/>
                  <a:pt x="135810" y="5601"/>
                </a:cubicBezTo>
                <a:cubicBezTo>
                  <a:pt x="131385" y="10026"/>
                  <a:pt x="123467" y="7679"/>
                  <a:pt x="117290" y="8687"/>
                </a:cubicBezTo>
                <a:cubicBezTo>
                  <a:pt x="113781" y="9260"/>
                  <a:pt x="113760" y="9109"/>
                  <a:pt x="110235" y="9569"/>
                </a:cubicBezTo>
                <a:cubicBezTo>
                  <a:pt x="108689" y="9771"/>
                  <a:pt x="106047" y="8908"/>
                  <a:pt x="107149" y="10010"/>
                </a:cubicBezTo>
                <a:cubicBezTo>
                  <a:pt x="108396" y="11257"/>
                  <a:pt x="108913" y="10010"/>
                  <a:pt x="110676" y="10010"/>
                </a:cubicBezTo>
                <a:cubicBezTo>
                  <a:pt x="118488" y="10010"/>
                  <a:pt x="126252" y="8773"/>
                  <a:pt x="134046" y="8246"/>
                </a:cubicBezTo>
                <a:cubicBezTo>
                  <a:pt x="147296" y="7351"/>
                  <a:pt x="160451" y="4719"/>
                  <a:pt x="173731" y="471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Google Shape;254;p31"/>
          <p:cNvSpPr/>
          <p:nvPr/>
        </p:nvSpPr>
        <p:spPr>
          <a:xfrm>
            <a:off x="8921600" y="197101"/>
            <a:ext cx="2939600" cy="359167"/>
          </a:xfrm>
          <a:custGeom>
            <a:avLst/>
            <a:gdLst/>
            <a:ahLst/>
            <a:cxnLst/>
            <a:rect l="l" t="t" r="r" b="b"/>
            <a:pathLst>
              <a:path w="88188" h="10775" extrusionOk="0">
                <a:moveTo>
                  <a:pt x="0" y="0"/>
                </a:moveTo>
                <a:cubicBezTo>
                  <a:pt x="16903" y="0"/>
                  <a:pt x="33805" y="0"/>
                  <a:pt x="50708" y="0"/>
                </a:cubicBezTo>
                <a:cubicBezTo>
                  <a:pt x="56881" y="0"/>
                  <a:pt x="63054" y="0"/>
                  <a:pt x="69227" y="0"/>
                </a:cubicBezTo>
                <a:cubicBezTo>
                  <a:pt x="71285" y="0"/>
                  <a:pt x="77459" y="0"/>
                  <a:pt x="75401" y="0"/>
                </a:cubicBezTo>
                <a:cubicBezTo>
                  <a:pt x="66631" y="0"/>
                  <a:pt x="58406" y="4358"/>
                  <a:pt x="49826" y="6173"/>
                </a:cubicBezTo>
                <a:cubicBezTo>
                  <a:pt x="47034" y="6764"/>
                  <a:pt x="41448" y="5083"/>
                  <a:pt x="41448" y="7937"/>
                </a:cubicBezTo>
                <a:cubicBezTo>
                  <a:pt x="41448" y="14738"/>
                  <a:pt x="54993" y="6651"/>
                  <a:pt x="61731" y="5732"/>
                </a:cubicBezTo>
                <a:cubicBezTo>
                  <a:pt x="70489" y="4538"/>
                  <a:pt x="79349" y="3968"/>
                  <a:pt x="88188" y="396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34577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"/>
          </p:nvPr>
        </p:nvSpPr>
        <p:spPr>
          <a:xfrm>
            <a:off x="960000" y="4508141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2"/>
          </p:nvPr>
        </p:nvSpPr>
        <p:spPr>
          <a:xfrm>
            <a:off x="960167" y="4984667"/>
            <a:ext cx="3198400" cy="1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3"/>
          </p:nvPr>
        </p:nvSpPr>
        <p:spPr>
          <a:xfrm>
            <a:off x="4496699" y="3056867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4"/>
          </p:nvPr>
        </p:nvSpPr>
        <p:spPr>
          <a:xfrm>
            <a:off x="4496867" y="3533399"/>
            <a:ext cx="3198400" cy="1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5"/>
          </p:nvPr>
        </p:nvSpPr>
        <p:spPr>
          <a:xfrm>
            <a:off x="8033585" y="4508141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subTitle" idx="6"/>
          </p:nvPr>
        </p:nvSpPr>
        <p:spPr>
          <a:xfrm>
            <a:off x="8027063" y="4984667"/>
            <a:ext cx="3198400" cy="11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91166" y="283034"/>
            <a:ext cx="2513367" cy="276100"/>
          </a:xfrm>
          <a:custGeom>
            <a:avLst/>
            <a:gdLst/>
            <a:ahLst/>
            <a:cxnLst/>
            <a:rect l="l" t="t" r="r" b="b"/>
            <a:pathLst>
              <a:path w="75401" h="8283" extrusionOk="0">
                <a:moveTo>
                  <a:pt x="0" y="3154"/>
                </a:moveTo>
                <a:cubicBezTo>
                  <a:pt x="9970" y="2442"/>
                  <a:pt x="20001" y="3212"/>
                  <a:pt x="29984" y="2713"/>
                </a:cubicBezTo>
                <a:cubicBezTo>
                  <a:pt x="32953" y="2565"/>
                  <a:pt x="35848" y="1718"/>
                  <a:pt x="38802" y="1390"/>
                </a:cubicBezTo>
                <a:cubicBezTo>
                  <a:pt x="39691" y="1291"/>
                  <a:pt x="42248" y="1349"/>
                  <a:pt x="41448" y="949"/>
                </a:cubicBezTo>
                <a:cubicBezTo>
                  <a:pt x="35957" y="-1797"/>
                  <a:pt x="29087" y="2240"/>
                  <a:pt x="23370" y="4477"/>
                </a:cubicBezTo>
                <a:cubicBezTo>
                  <a:pt x="21655" y="5148"/>
                  <a:pt x="17217" y="5821"/>
                  <a:pt x="18519" y="7123"/>
                </a:cubicBezTo>
                <a:cubicBezTo>
                  <a:pt x="20704" y="9308"/>
                  <a:pt x="24691" y="7683"/>
                  <a:pt x="27779" y="7564"/>
                </a:cubicBezTo>
                <a:cubicBezTo>
                  <a:pt x="35722" y="7258"/>
                  <a:pt x="35722" y="7220"/>
                  <a:pt x="43653" y="6682"/>
                </a:cubicBezTo>
                <a:cubicBezTo>
                  <a:pt x="54294" y="5960"/>
                  <a:pt x="65283" y="6086"/>
                  <a:pt x="75401" y="271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Google Shape;267;p32"/>
          <p:cNvSpPr/>
          <p:nvPr/>
        </p:nvSpPr>
        <p:spPr>
          <a:xfrm>
            <a:off x="4405634" y="6443767"/>
            <a:ext cx="3424833" cy="586967"/>
          </a:xfrm>
          <a:custGeom>
            <a:avLst/>
            <a:gdLst/>
            <a:ahLst/>
            <a:cxnLst/>
            <a:rect l="l" t="t" r="r" b="b"/>
            <a:pathLst>
              <a:path w="102745" h="17609" extrusionOk="0">
                <a:moveTo>
                  <a:pt x="0" y="16315"/>
                </a:moveTo>
                <a:cubicBezTo>
                  <a:pt x="23005" y="12480"/>
                  <a:pt x="46243" y="10124"/>
                  <a:pt x="69228" y="6173"/>
                </a:cubicBezTo>
                <a:cubicBezTo>
                  <a:pt x="82567" y="3880"/>
                  <a:pt x="82383" y="2947"/>
                  <a:pt x="95684" y="441"/>
                </a:cubicBezTo>
                <a:cubicBezTo>
                  <a:pt x="97423" y="113"/>
                  <a:pt x="102745" y="0"/>
                  <a:pt x="100975" y="0"/>
                </a:cubicBezTo>
                <a:cubicBezTo>
                  <a:pt x="91809" y="0"/>
                  <a:pt x="83367" y="5105"/>
                  <a:pt x="74519" y="7496"/>
                </a:cubicBezTo>
                <a:cubicBezTo>
                  <a:pt x="67402" y="9419"/>
                  <a:pt x="56971" y="9469"/>
                  <a:pt x="54236" y="16315"/>
                </a:cubicBezTo>
                <a:cubicBezTo>
                  <a:pt x="53357" y="18516"/>
                  <a:pt x="58921" y="17197"/>
                  <a:pt x="61291" y="17197"/>
                </a:cubicBezTo>
                <a:cubicBezTo>
                  <a:pt x="70110" y="17197"/>
                  <a:pt x="78928" y="17197"/>
                  <a:pt x="87747" y="1719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13592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1"/>
          </p:nvPr>
        </p:nvSpPr>
        <p:spPr>
          <a:xfrm>
            <a:off x="953384" y="4840941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2"/>
          </p:nvPr>
        </p:nvSpPr>
        <p:spPr>
          <a:xfrm>
            <a:off x="953384" y="5317468"/>
            <a:ext cx="31984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3"/>
          </p:nvPr>
        </p:nvSpPr>
        <p:spPr>
          <a:xfrm>
            <a:off x="4490084" y="4840933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4"/>
          </p:nvPr>
        </p:nvSpPr>
        <p:spPr>
          <a:xfrm>
            <a:off x="4490084" y="5317467"/>
            <a:ext cx="31984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5"/>
          </p:nvPr>
        </p:nvSpPr>
        <p:spPr>
          <a:xfrm>
            <a:off x="8026976" y="4840941"/>
            <a:ext cx="31984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6"/>
          </p:nvPr>
        </p:nvSpPr>
        <p:spPr>
          <a:xfrm>
            <a:off x="8026976" y="5317468"/>
            <a:ext cx="3198400" cy="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11302668" y="6034"/>
            <a:ext cx="800233" cy="2378233"/>
          </a:xfrm>
          <a:custGeom>
            <a:avLst/>
            <a:gdLst/>
            <a:ahLst/>
            <a:cxnLst/>
            <a:rect l="l" t="t" r="r" b="b"/>
            <a:pathLst>
              <a:path w="24007" h="71347" extrusionOk="0">
                <a:moveTo>
                  <a:pt x="0" y="0"/>
                </a:moveTo>
                <a:cubicBezTo>
                  <a:pt x="12594" y="13222"/>
                  <a:pt x="17457" y="32743"/>
                  <a:pt x="20724" y="50708"/>
                </a:cubicBezTo>
                <a:cubicBezTo>
                  <a:pt x="28559" y="93794"/>
                  <a:pt x="18410" y="33372"/>
                  <a:pt x="22929" y="63495"/>
                </a:cubicBezTo>
                <a:cubicBezTo>
                  <a:pt x="23300" y="65970"/>
                  <a:pt x="21600" y="69221"/>
                  <a:pt x="23370" y="70991"/>
                </a:cubicBezTo>
                <a:cubicBezTo>
                  <a:pt x="24617" y="72238"/>
                  <a:pt x="23611" y="69211"/>
                  <a:pt x="23370" y="67464"/>
                </a:cubicBezTo>
                <a:cubicBezTo>
                  <a:pt x="22726" y="62795"/>
                  <a:pt x="22949" y="62722"/>
                  <a:pt x="21606" y="58204"/>
                </a:cubicBezTo>
                <a:cubicBezTo>
                  <a:pt x="19552" y="51295"/>
                  <a:pt x="16323" y="44781"/>
                  <a:pt x="14110" y="37921"/>
                </a:cubicBezTo>
                <a:cubicBezTo>
                  <a:pt x="12938" y="34289"/>
                  <a:pt x="14198" y="29015"/>
                  <a:pt x="11024" y="26897"/>
                </a:cubicBezTo>
                <a:cubicBezTo>
                  <a:pt x="10251" y="26381"/>
                  <a:pt x="9989" y="28626"/>
                  <a:pt x="10142" y="29543"/>
                </a:cubicBezTo>
                <a:cubicBezTo>
                  <a:pt x="10898" y="34084"/>
                  <a:pt x="12899" y="38330"/>
                  <a:pt x="14110" y="42771"/>
                </a:cubicBezTo>
                <a:cubicBezTo>
                  <a:pt x="14823" y="45386"/>
                  <a:pt x="15874" y="53418"/>
                  <a:pt x="15874" y="50708"/>
                </a:cubicBezTo>
                <a:cubicBezTo>
                  <a:pt x="15874" y="46825"/>
                  <a:pt x="11879" y="44039"/>
                  <a:pt x="10142" y="40566"/>
                </a:cubicBezTo>
                <a:cubicBezTo>
                  <a:pt x="7996" y="36274"/>
                  <a:pt x="6919" y="31174"/>
                  <a:pt x="3528" y="2777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Google Shape;280;p33"/>
          <p:cNvSpPr/>
          <p:nvPr/>
        </p:nvSpPr>
        <p:spPr>
          <a:xfrm>
            <a:off x="102800" y="6473133"/>
            <a:ext cx="3439333" cy="336267"/>
          </a:xfrm>
          <a:custGeom>
            <a:avLst/>
            <a:gdLst/>
            <a:ahLst/>
            <a:cxnLst/>
            <a:rect l="l" t="t" r="r" b="b"/>
            <a:pathLst>
              <a:path w="103180" h="10088" extrusionOk="0">
                <a:moveTo>
                  <a:pt x="0" y="1323"/>
                </a:moveTo>
                <a:cubicBezTo>
                  <a:pt x="13963" y="1323"/>
                  <a:pt x="27926" y="1323"/>
                  <a:pt x="41889" y="1323"/>
                </a:cubicBezTo>
                <a:cubicBezTo>
                  <a:pt x="46004" y="1323"/>
                  <a:pt x="50120" y="1323"/>
                  <a:pt x="54235" y="1323"/>
                </a:cubicBezTo>
                <a:cubicBezTo>
                  <a:pt x="55264" y="1323"/>
                  <a:pt x="58298" y="998"/>
                  <a:pt x="57322" y="1323"/>
                </a:cubicBezTo>
                <a:cubicBezTo>
                  <a:pt x="47281" y="4670"/>
                  <a:pt x="36460" y="4906"/>
                  <a:pt x="26015" y="6615"/>
                </a:cubicBezTo>
                <a:cubicBezTo>
                  <a:pt x="20004" y="7598"/>
                  <a:pt x="12243" y="4953"/>
                  <a:pt x="7936" y="9260"/>
                </a:cubicBezTo>
                <a:cubicBezTo>
                  <a:pt x="6169" y="11027"/>
                  <a:pt x="12933" y="9260"/>
                  <a:pt x="15432" y="9260"/>
                </a:cubicBezTo>
                <a:cubicBezTo>
                  <a:pt x="25173" y="9260"/>
                  <a:pt x="34914" y="8145"/>
                  <a:pt x="44534" y="6615"/>
                </a:cubicBezTo>
                <a:cubicBezTo>
                  <a:pt x="63962" y="3524"/>
                  <a:pt x="83507" y="0"/>
                  <a:pt x="103180" y="0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03141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subTitle" idx="1"/>
          </p:nvPr>
        </p:nvSpPr>
        <p:spPr>
          <a:xfrm>
            <a:off x="953484" y="2245151"/>
            <a:ext cx="27912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2"/>
          </p:nvPr>
        </p:nvSpPr>
        <p:spPr>
          <a:xfrm>
            <a:off x="953617" y="2721683"/>
            <a:ext cx="2791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subTitle" idx="3"/>
          </p:nvPr>
        </p:nvSpPr>
        <p:spPr>
          <a:xfrm>
            <a:off x="953451" y="4070051"/>
            <a:ext cx="27912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4"/>
          </p:nvPr>
        </p:nvSpPr>
        <p:spPr>
          <a:xfrm>
            <a:off x="953617" y="4546584"/>
            <a:ext cx="2791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5"/>
          </p:nvPr>
        </p:nvSpPr>
        <p:spPr>
          <a:xfrm>
            <a:off x="8440617" y="2245151"/>
            <a:ext cx="27912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6"/>
          </p:nvPr>
        </p:nvSpPr>
        <p:spPr>
          <a:xfrm>
            <a:off x="8440784" y="2721684"/>
            <a:ext cx="2791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7"/>
          </p:nvPr>
        </p:nvSpPr>
        <p:spPr>
          <a:xfrm>
            <a:off x="8440617" y="4070051"/>
            <a:ext cx="27912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8"/>
          </p:nvPr>
        </p:nvSpPr>
        <p:spPr>
          <a:xfrm>
            <a:off x="8440784" y="4546584"/>
            <a:ext cx="2791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8440800" y="6371497"/>
            <a:ext cx="2586867" cy="587200"/>
          </a:xfrm>
          <a:custGeom>
            <a:avLst/>
            <a:gdLst/>
            <a:ahLst/>
            <a:cxnLst/>
            <a:rect l="l" t="t" r="r" b="b"/>
            <a:pathLst>
              <a:path w="77606" h="17616" extrusionOk="0">
                <a:moveTo>
                  <a:pt x="0" y="9006"/>
                </a:moveTo>
                <a:cubicBezTo>
                  <a:pt x="12388" y="7565"/>
                  <a:pt x="24699" y="5525"/>
                  <a:pt x="37039" y="3715"/>
                </a:cubicBezTo>
                <a:cubicBezTo>
                  <a:pt x="44507" y="2620"/>
                  <a:pt x="44562" y="3038"/>
                  <a:pt x="52031" y="1951"/>
                </a:cubicBezTo>
                <a:cubicBezTo>
                  <a:pt x="56695" y="1272"/>
                  <a:pt x="56625" y="854"/>
                  <a:pt x="61291" y="187"/>
                </a:cubicBezTo>
                <a:cubicBezTo>
                  <a:pt x="62600" y="0"/>
                  <a:pt x="66582" y="187"/>
                  <a:pt x="65259" y="187"/>
                </a:cubicBezTo>
                <a:cubicBezTo>
                  <a:pt x="54319" y="187"/>
                  <a:pt x="43500" y="2480"/>
                  <a:pt x="32630" y="3715"/>
                </a:cubicBezTo>
                <a:cubicBezTo>
                  <a:pt x="28019" y="4239"/>
                  <a:pt x="16175" y="2648"/>
                  <a:pt x="18961" y="6360"/>
                </a:cubicBezTo>
                <a:cubicBezTo>
                  <a:pt x="20946" y="9005"/>
                  <a:pt x="22268" y="6360"/>
                  <a:pt x="25575" y="6360"/>
                </a:cubicBezTo>
                <a:cubicBezTo>
                  <a:pt x="32924" y="6360"/>
                  <a:pt x="40273" y="6360"/>
                  <a:pt x="47622" y="6360"/>
                </a:cubicBezTo>
                <a:cubicBezTo>
                  <a:pt x="52325" y="6360"/>
                  <a:pt x="58406" y="3034"/>
                  <a:pt x="61732" y="6360"/>
                </a:cubicBezTo>
                <a:cubicBezTo>
                  <a:pt x="63018" y="7646"/>
                  <a:pt x="59998" y="6943"/>
                  <a:pt x="58204" y="7242"/>
                </a:cubicBezTo>
                <a:cubicBezTo>
                  <a:pt x="53376" y="8047"/>
                  <a:pt x="53282" y="7503"/>
                  <a:pt x="48504" y="8565"/>
                </a:cubicBezTo>
                <a:cubicBezTo>
                  <a:pt x="37958" y="10909"/>
                  <a:pt x="26859" y="12112"/>
                  <a:pt x="17197" y="16943"/>
                </a:cubicBezTo>
                <a:cubicBezTo>
                  <a:pt x="15019" y="18032"/>
                  <a:pt x="19613" y="17305"/>
                  <a:pt x="22047" y="17384"/>
                </a:cubicBezTo>
                <a:cubicBezTo>
                  <a:pt x="29245" y="17616"/>
                  <a:pt x="36451" y="17384"/>
                  <a:pt x="43653" y="17384"/>
                </a:cubicBezTo>
                <a:cubicBezTo>
                  <a:pt x="54971" y="17384"/>
                  <a:pt x="66288" y="17384"/>
                  <a:pt x="77606" y="1738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Google Shape;295;p34"/>
          <p:cNvSpPr/>
          <p:nvPr/>
        </p:nvSpPr>
        <p:spPr>
          <a:xfrm>
            <a:off x="-132400" y="108901"/>
            <a:ext cx="610400" cy="2893500"/>
          </a:xfrm>
          <a:custGeom>
            <a:avLst/>
            <a:gdLst/>
            <a:ahLst/>
            <a:cxnLst/>
            <a:rect l="l" t="t" r="r" b="b"/>
            <a:pathLst>
              <a:path w="18312" h="86805" extrusionOk="0">
                <a:moveTo>
                  <a:pt x="6615" y="0"/>
                </a:moveTo>
                <a:cubicBezTo>
                  <a:pt x="8718" y="13685"/>
                  <a:pt x="12554" y="27178"/>
                  <a:pt x="13229" y="41008"/>
                </a:cubicBezTo>
                <a:cubicBezTo>
                  <a:pt x="13960" y="55994"/>
                  <a:pt x="10247" y="71750"/>
                  <a:pt x="14992" y="85984"/>
                </a:cubicBezTo>
                <a:cubicBezTo>
                  <a:pt x="16340" y="90028"/>
                  <a:pt x="14992" y="77459"/>
                  <a:pt x="14992" y="73196"/>
                </a:cubicBezTo>
                <a:cubicBezTo>
                  <a:pt x="14992" y="64965"/>
                  <a:pt x="14992" y="56735"/>
                  <a:pt x="14992" y="48504"/>
                </a:cubicBezTo>
                <a:cubicBezTo>
                  <a:pt x="14992" y="44829"/>
                  <a:pt x="14992" y="41155"/>
                  <a:pt x="14992" y="37480"/>
                </a:cubicBezTo>
                <a:cubicBezTo>
                  <a:pt x="14992" y="36304"/>
                  <a:pt x="14620" y="32838"/>
                  <a:pt x="14992" y="33953"/>
                </a:cubicBezTo>
                <a:cubicBezTo>
                  <a:pt x="17144" y="40404"/>
                  <a:pt x="16945" y="47440"/>
                  <a:pt x="17197" y="54236"/>
                </a:cubicBezTo>
                <a:cubicBezTo>
                  <a:pt x="17311" y="57324"/>
                  <a:pt x="19786" y="64102"/>
                  <a:pt x="16756" y="63496"/>
                </a:cubicBezTo>
                <a:cubicBezTo>
                  <a:pt x="7273" y="61599"/>
                  <a:pt x="13740" y="40848"/>
                  <a:pt x="4851" y="37039"/>
                </a:cubicBezTo>
                <a:cubicBezTo>
                  <a:pt x="2001" y="35818"/>
                  <a:pt x="4577" y="49339"/>
                  <a:pt x="3969" y="46299"/>
                </a:cubicBezTo>
                <a:cubicBezTo>
                  <a:pt x="3257" y="42739"/>
                  <a:pt x="3021" y="38171"/>
                  <a:pt x="0" y="3615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01966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5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960000" y="586000"/>
            <a:ext cx="102784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2248317" y="1756900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2"/>
          </p:nvPr>
        </p:nvSpPr>
        <p:spPr>
          <a:xfrm>
            <a:off x="2248449" y="2233433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3"/>
          </p:nvPr>
        </p:nvSpPr>
        <p:spPr>
          <a:xfrm>
            <a:off x="2248317" y="32876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4"/>
          </p:nvPr>
        </p:nvSpPr>
        <p:spPr>
          <a:xfrm>
            <a:off x="2248449" y="3764167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5"/>
          </p:nvPr>
        </p:nvSpPr>
        <p:spPr>
          <a:xfrm>
            <a:off x="2248317" y="4818367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6"/>
          </p:nvPr>
        </p:nvSpPr>
        <p:spPr>
          <a:xfrm>
            <a:off x="2248449" y="5294900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7"/>
          </p:nvPr>
        </p:nvSpPr>
        <p:spPr>
          <a:xfrm>
            <a:off x="6944751" y="1756900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8"/>
          </p:nvPr>
        </p:nvSpPr>
        <p:spPr>
          <a:xfrm>
            <a:off x="6944883" y="2233433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9"/>
          </p:nvPr>
        </p:nvSpPr>
        <p:spPr>
          <a:xfrm>
            <a:off x="6944751" y="32876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13"/>
          </p:nvPr>
        </p:nvSpPr>
        <p:spPr>
          <a:xfrm>
            <a:off x="6944883" y="3764167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4"/>
          </p:nvPr>
        </p:nvSpPr>
        <p:spPr>
          <a:xfrm>
            <a:off x="6944751" y="4818367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5"/>
          </p:nvPr>
        </p:nvSpPr>
        <p:spPr>
          <a:xfrm>
            <a:off x="6944883" y="5294900"/>
            <a:ext cx="29988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l="33143" r="7670" b="87962"/>
          <a:stretch/>
        </p:blipFill>
        <p:spPr>
          <a:xfrm rot="5400000">
            <a:off x="-2914316" y="2891183"/>
            <a:ext cx="6754131" cy="7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l="33272" r="7671" b="87962"/>
          <a:stretch/>
        </p:blipFill>
        <p:spPr>
          <a:xfrm rot="5400000">
            <a:off x="8365935" y="2898533"/>
            <a:ext cx="6739431" cy="7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10126834" y="6164500"/>
            <a:ext cx="3365833" cy="323333"/>
          </a:xfrm>
          <a:custGeom>
            <a:avLst/>
            <a:gdLst/>
            <a:ahLst/>
            <a:cxnLst/>
            <a:rect l="l" t="t" r="r" b="b"/>
            <a:pathLst>
              <a:path w="100975" h="9700" extrusionOk="0">
                <a:moveTo>
                  <a:pt x="0" y="9700"/>
                </a:moveTo>
                <a:cubicBezTo>
                  <a:pt x="17664" y="4945"/>
                  <a:pt x="36027" y="3084"/>
                  <a:pt x="54235" y="1322"/>
                </a:cubicBezTo>
                <a:cubicBezTo>
                  <a:pt x="61563" y="613"/>
                  <a:pt x="68920" y="0"/>
                  <a:pt x="76282" y="0"/>
                </a:cubicBezTo>
                <a:cubicBezTo>
                  <a:pt x="76723" y="0"/>
                  <a:pt x="77605" y="0"/>
                  <a:pt x="77164" y="0"/>
                </a:cubicBezTo>
                <a:cubicBezTo>
                  <a:pt x="68369" y="0"/>
                  <a:pt x="59810" y="2880"/>
                  <a:pt x="51149" y="4409"/>
                </a:cubicBezTo>
                <a:cubicBezTo>
                  <a:pt x="47792" y="5002"/>
                  <a:pt x="44370" y="5171"/>
                  <a:pt x="41007" y="5732"/>
                </a:cubicBezTo>
                <a:cubicBezTo>
                  <a:pt x="40111" y="5881"/>
                  <a:pt x="38362" y="5953"/>
                  <a:pt x="39244" y="6173"/>
                </a:cubicBezTo>
                <a:cubicBezTo>
                  <a:pt x="47372" y="8205"/>
                  <a:pt x="55999" y="6173"/>
                  <a:pt x="64377" y="6173"/>
                </a:cubicBezTo>
                <a:cubicBezTo>
                  <a:pt x="76576" y="6173"/>
                  <a:pt x="88776" y="6173"/>
                  <a:pt x="100975" y="617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Google Shape;314;p35"/>
          <p:cNvSpPr/>
          <p:nvPr/>
        </p:nvSpPr>
        <p:spPr>
          <a:xfrm>
            <a:off x="-588033" y="81822"/>
            <a:ext cx="2777933" cy="689967"/>
          </a:xfrm>
          <a:custGeom>
            <a:avLst/>
            <a:gdLst/>
            <a:ahLst/>
            <a:cxnLst/>
            <a:rect l="l" t="t" r="r" b="b"/>
            <a:pathLst>
              <a:path w="83338" h="20699" extrusionOk="0">
                <a:moveTo>
                  <a:pt x="0" y="17127"/>
                </a:moveTo>
                <a:cubicBezTo>
                  <a:pt x="12907" y="13900"/>
                  <a:pt x="25706" y="10208"/>
                  <a:pt x="38362" y="6104"/>
                </a:cubicBezTo>
                <a:cubicBezTo>
                  <a:pt x="43317" y="4497"/>
                  <a:pt x="52091" y="-3360"/>
                  <a:pt x="53354" y="1694"/>
                </a:cubicBezTo>
                <a:cubicBezTo>
                  <a:pt x="54089" y="4634"/>
                  <a:pt x="48859" y="5805"/>
                  <a:pt x="46299" y="7426"/>
                </a:cubicBezTo>
                <a:cubicBezTo>
                  <a:pt x="41579" y="10416"/>
                  <a:pt x="37177" y="13880"/>
                  <a:pt x="32630" y="17127"/>
                </a:cubicBezTo>
                <a:cubicBezTo>
                  <a:pt x="31098" y="18221"/>
                  <a:pt x="26346" y="20831"/>
                  <a:pt x="28220" y="20655"/>
                </a:cubicBezTo>
                <a:cubicBezTo>
                  <a:pt x="47032" y="18891"/>
                  <a:pt x="64444" y="7426"/>
                  <a:pt x="83338" y="742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22482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6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956867" y="579700"/>
            <a:ext cx="102784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960000" y="28871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2"/>
          </p:nvPr>
        </p:nvSpPr>
        <p:spPr>
          <a:xfrm>
            <a:off x="960133" y="3363667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3"/>
          </p:nvPr>
        </p:nvSpPr>
        <p:spPr>
          <a:xfrm>
            <a:off x="4596533" y="28871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4"/>
          </p:nvPr>
        </p:nvSpPr>
        <p:spPr>
          <a:xfrm>
            <a:off x="4596667" y="3363667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5"/>
          </p:nvPr>
        </p:nvSpPr>
        <p:spPr>
          <a:xfrm>
            <a:off x="8233200" y="28871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6"/>
          </p:nvPr>
        </p:nvSpPr>
        <p:spPr>
          <a:xfrm>
            <a:off x="8233333" y="3363667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7"/>
          </p:nvPr>
        </p:nvSpPr>
        <p:spPr>
          <a:xfrm>
            <a:off x="960000" y="5286400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8"/>
          </p:nvPr>
        </p:nvSpPr>
        <p:spPr>
          <a:xfrm>
            <a:off x="960133" y="5762933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9"/>
          </p:nvPr>
        </p:nvSpPr>
        <p:spPr>
          <a:xfrm>
            <a:off x="4596533" y="5286400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13"/>
          </p:nvPr>
        </p:nvSpPr>
        <p:spPr>
          <a:xfrm>
            <a:off x="4596667" y="5762933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4"/>
          </p:nvPr>
        </p:nvSpPr>
        <p:spPr>
          <a:xfrm>
            <a:off x="8233200" y="5286400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5"/>
          </p:nvPr>
        </p:nvSpPr>
        <p:spPr>
          <a:xfrm>
            <a:off x="8233333" y="5762933"/>
            <a:ext cx="29988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-367566" y="358767"/>
            <a:ext cx="2292900" cy="264567"/>
          </a:xfrm>
          <a:custGeom>
            <a:avLst/>
            <a:gdLst/>
            <a:ahLst/>
            <a:cxnLst/>
            <a:rect l="l" t="t" r="r" b="b"/>
            <a:pathLst>
              <a:path w="68787" h="7937" extrusionOk="0">
                <a:moveTo>
                  <a:pt x="0" y="0"/>
                </a:moveTo>
                <a:cubicBezTo>
                  <a:pt x="11299" y="706"/>
                  <a:pt x="22632" y="882"/>
                  <a:pt x="33953" y="882"/>
                </a:cubicBezTo>
                <a:cubicBezTo>
                  <a:pt x="38362" y="882"/>
                  <a:pt x="42772" y="882"/>
                  <a:pt x="47181" y="882"/>
                </a:cubicBezTo>
                <a:cubicBezTo>
                  <a:pt x="49260" y="882"/>
                  <a:pt x="55433" y="0"/>
                  <a:pt x="53354" y="0"/>
                </a:cubicBezTo>
                <a:cubicBezTo>
                  <a:pt x="45686" y="0"/>
                  <a:pt x="38401" y="3429"/>
                  <a:pt x="30866" y="4851"/>
                </a:cubicBezTo>
                <a:cubicBezTo>
                  <a:pt x="25167" y="5926"/>
                  <a:pt x="25110" y="5590"/>
                  <a:pt x="19402" y="6614"/>
                </a:cubicBezTo>
                <a:cubicBezTo>
                  <a:pt x="17189" y="7011"/>
                  <a:pt x="10540" y="7937"/>
                  <a:pt x="12788" y="7937"/>
                </a:cubicBezTo>
                <a:cubicBezTo>
                  <a:pt x="31512" y="7937"/>
                  <a:pt x="50318" y="6606"/>
                  <a:pt x="68787" y="352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Google Shape;333;p36"/>
          <p:cNvSpPr/>
          <p:nvPr/>
        </p:nvSpPr>
        <p:spPr>
          <a:xfrm>
            <a:off x="11567233" y="3401267"/>
            <a:ext cx="911267" cy="2679467"/>
          </a:xfrm>
          <a:custGeom>
            <a:avLst/>
            <a:gdLst/>
            <a:ahLst/>
            <a:cxnLst/>
            <a:rect l="l" t="t" r="r" b="b"/>
            <a:pathLst>
              <a:path w="27338" h="80384" extrusionOk="0">
                <a:moveTo>
                  <a:pt x="4850" y="0"/>
                </a:moveTo>
                <a:cubicBezTo>
                  <a:pt x="3911" y="17833"/>
                  <a:pt x="0" y="35496"/>
                  <a:pt x="0" y="53354"/>
                </a:cubicBezTo>
                <a:cubicBezTo>
                  <a:pt x="0" y="59086"/>
                  <a:pt x="0" y="64818"/>
                  <a:pt x="0" y="70550"/>
                </a:cubicBezTo>
                <a:cubicBezTo>
                  <a:pt x="0" y="72906"/>
                  <a:pt x="149" y="75267"/>
                  <a:pt x="441" y="77605"/>
                </a:cubicBezTo>
                <a:cubicBezTo>
                  <a:pt x="556" y="78528"/>
                  <a:pt x="561" y="80784"/>
                  <a:pt x="1323" y="80251"/>
                </a:cubicBezTo>
                <a:cubicBezTo>
                  <a:pt x="7539" y="75900"/>
                  <a:pt x="8138" y="66511"/>
                  <a:pt x="9701" y="59086"/>
                </a:cubicBezTo>
                <a:cubicBezTo>
                  <a:pt x="10066" y="57354"/>
                  <a:pt x="10142" y="55565"/>
                  <a:pt x="10142" y="53795"/>
                </a:cubicBezTo>
                <a:cubicBezTo>
                  <a:pt x="10142" y="52913"/>
                  <a:pt x="9969" y="50284"/>
                  <a:pt x="10142" y="51149"/>
                </a:cubicBezTo>
                <a:cubicBezTo>
                  <a:pt x="11026" y="55570"/>
                  <a:pt x="13457" y="59562"/>
                  <a:pt x="14551" y="63936"/>
                </a:cubicBezTo>
                <a:cubicBezTo>
                  <a:pt x="14998" y="65723"/>
                  <a:pt x="15737" y="69910"/>
                  <a:pt x="17197" y="68787"/>
                </a:cubicBezTo>
                <a:cubicBezTo>
                  <a:pt x="20986" y="65872"/>
                  <a:pt x="23448" y="61424"/>
                  <a:pt x="27338" y="58645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404652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>
            <a:spLocks noGrp="1"/>
          </p:cNvSpPr>
          <p:nvPr>
            <p:ph type="title" hasCustomPrompt="1"/>
          </p:nvPr>
        </p:nvSpPr>
        <p:spPr>
          <a:xfrm>
            <a:off x="7136967" y="1132384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1"/>
          </p:nvPr>
        </p:nvSpPr>
        <p:spPr>
          <a:xfrm>
            <a:off x="7136967" y="2081184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title" idx="2" hasCustomPrompt="1"/>
          </p:nvPr>
        </p:nvSpPr>
        <p:spPr>
          <a:xfrm>
            <a:off x="7136967" y="3827984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3"/>
          </p:nvPr>
        </p:nvSpPr>
        <p:spPr>
          <a:xfrm>
            <a:off x="7136967" y="4776784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title" idx="4" hasCustomPrompt="1"/>
          </p:nvPr>
        </p:nvSpPr>
        <p:spPr>
          <a:xfrm>
            <a:off x="1877633" y="3827984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5"/>
          </p:nvPr>
        </p:nvSpPr>
        <p:spPr>
          <a:xfrm>
            <a:off x="1877633" y="4769351"/>
            <a:ext cx="33924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 idx="6"/>
          </p:nvPr>
        </p:nvSpPr>
        <p:spPr>
          <a:xfrm>
            <a:off x="1337433" y="1132400"/>
            <a:ext cx="4472800" cy="18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706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8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>
            <a:spLocks noGrp="1"/>
          </p:cNvSpPr>
          <p:nvPr>
            <p:ph type="title" hasCustomPrompt="1"/>
          </p:nvPr>
        </p:nvSpPr>
        <p:spPr>
          <a:xfrm>
            <a:off x="7786084" y="2593500"/>
            <a:ext cx="17496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90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2" hasCustomPrompt="1"/>
          </p:nvPr>
        </p:nvSpPr>
        <p:spPr>
          <a:xfrm>
            <a:off x="2656251" y="4169867"/>
            <a:ext cx="1749600" cy="9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90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1" name="Google Shape;351;p38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1"/>
          </p:nvPr>
        </p:nvSpPr>
        <p:spPr>
          <a:xfrm>
            <a:off x="7161351" y="4950833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ubTitle" idx="4"/>
          </p:nvPr>
        </p:nvSpPr>
        <p:spPr>
          <a:xfrm>
            <a:off x="6871884" y="5427367"/>
            <a:ext cx="35780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5"/>
          </p:nvPr>
        </p:nvSpPr>
        <p:spPr>
          <a:xfrm>
            <a:off x="2031717" y="1493884"/>
            <a:ext cx="2998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ubTitle" idx="6"/>
          </p:nvPr>
        </p:nvSpPr>
        <p:spPr>
          <a:xfrm>
            <a:off x="1742117" y="1970440"/>
            <a:ext cx="35780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7864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2938684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7698715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>
            <a:spLocks noGrp="1"/>
          </p:cNvSpPr>
          <p:nvPr>
            <p:ph type="ctrTitle"/>
          </p:nvPr>
        </p:nvSpPr>
        <p:spPr>
          <a:xfrm>
            <a:off x="3119600" y="617700"/>
            <a:ext cx="5952800" cy="15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1"/>
          </p:nvPr>
        </p:nvSpPr>
        <p:spPr>
          <a:xfrm>
            <a:off x="4607800" y="2125700"/>
            <a:ext cx="2976400" cy="9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2"/>
          </p:nvPr>
        </p:nvSpPr>
        <p:spPr>
          <a:xfrm>
            <a:off x="3711800" y="3101700"/>
            <a:ext cx="47684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3" name="Google Shape;363;p39"/>
          <p:cNvSpPr txBox="1"/>
          <p:nvPr/>
        </p:nvSpPr>
        <p:spPr>
          <a:xfrm>
            <a:off x="2802000" y="5361200"/>
            <a:ext cx="65880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1770919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6530948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/>
          <p:nvPr/>
        </p:nvSpPr>
        <p:spPr>
          <a:xfrm>
            <a:off x="411433" y="5840939"/>
            <a:ext cx="3909667" cy="562267"/>
          </a:xfrm>
          <a:custGeom>
            <a:avLst/>
            <a:gdLst/>
            <a:ahLst/>
            <a:cxnLst/>
            <a:rect l="l" t="t" r="r" b="b"/>
            <a:pathLst>
              <a:path w="117290" h="16868" extrusionOk="0">
                <a:moveTo>
                  <a:pt x="0" y="6"/>
                </a:moveTo>
                <a:cubicBezTo>
                  <a:pt x="13530" y="6"/>
                  <a:pt x="27105" y="-17"/>
                  <a:pt x="40567" y="1329"/>
                </a:cubicBezTo>
                <a:cubicBezTo>
                  <a:pt x="47301" y="2002"/>
                  <a:pt x="54083" y="2211"/>
                  <a:pt x="60850" y="2211"/>
                </a:cubicBezTo>
                <a:cubicBezTo>
                  <a:pt x="62908" y="2211"/>
                  <a:pt x="68478" y="756"/>
                  <a:pt x="67023" y="2211"/>
                </a:cubicBezTo>
                <a:cubicBezTo>
                  <a:pt x="64716" y="4518"/>
                  <a:pt x="60540" y="2984"/>
                  <a:pt x="57323" y="3533"/>
                </a:cubicBezTo>
                <a:cubicBezTo>
                  <a:pt x="50558" y="4688"/>
                  <a:pt x="43864" y="6342"/>
                  <a:pt x="37039" y="7061"/>
                </a:cubicBezTo>
                <a:cubicBezTo>
                  <a:pt x="36746" y="7092"/>
                  <a:pt x="21928" y="8467"/>
                  <a:pt x="22047" y="8825"/>
                </a:cubicBezTo>
                <a:cubicBezTo>
                  <a:pt x="22567" y="10384"/>
                  <a:pt x="24839" y="10740"/>
                  <a:pt x="26457" y="11029"/>
                </a:cubicBezTo>
                <a:cubicBezTo>
                  <a:pt x="34003" y="12376"/>
                  <a:pt x="41724" y="12550"/>
                  <a:pt x="49386" y="12793"/>
                </a:cubicBezTo>
                <a:cubicBezTo>
                  <a:pt x="63697" y="13247"/>
                  <a:pt x="77905" y="15383"/>
                  <a:pt x="92157" y="16762"/>
                </a:cubicBezTo>
                <a:cubicBezTo>
                  <a:pt x="93254" y="16868"/>
                  <a:pt x="91055" y="16762"/>
                  <a:pt x="89952" y="16762"/>
                </a:cubicBezTo>
                <a:cubicBezTo>
                  <a:pt x="87748" y="16762"/>
                  <a:pt x="87748" y="16762"/>
                  <a:pt x="85543" y="16762"/>
                </a:cubicBezTo>
                <a:cubicBezTo>
                  <a:pt x="81133" y="16762"/>
                  <a:pt x="76724" y="16762"/>
                  <a:pt x="72314" y="16762"/>
                </a:cubicBezTo>
                <a:cubicBezTo>
                  <a:pt x="71653" y="16762"/>
                  <a:pt x="72976" y="16762"/>
                  <a:pt x="73637" y="16762"/>
                </a:cubicBezTo>
                <a:cubicBezTo>
                  <a:pt x="79810" y="16762"/>
                  <a:pt x="85984" y="16762"/>
                  <a:pt x="92157" y="16762"/>
                </a:cubicBezTo>
                <a:cubicBezTo>
                  <a:pt x="100535" y="16762"/>
                  <a:pt x="108912" y="16762"/>
                  <a:pt x="117290" y="1676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" name="Google Shape;367;p39"/>
          <p:cNvSpPr/>
          <p:nvPr/>
        </p:nvSpPr>
        <p:spPr>
          <a:xfrm>
            <a:off x="9289034" y="291167"/>
            <a:ext cx="2880833" cy="244000"/>
          </a:xfrm>
          <a:custGeom>
            <a:avLst/>
            <a:gdLst/>
            <a:ahLst/>
            <a:cxnLst/>
            <a:rect l="l" t="t" r="r" b="b"/>
            <a:pathLst>
              <a:path w="86425" h="7320" extrusionOk="0">
                <a:moveTo>
                  <a:pt x="0" y="1587"/>
                </a:moveTo>
                <a:cubicBezTo>
                  <a:pt x="14670" y="2504"/>
                  <a:pt x="29397" y="2277"/>
                  <a:pt x="44094" y="2028"/>
                </a:cubicBezTo>
                <a:cubicBezTo>
                  <a:pt x="51154" y="1908"/>
                  <a:pt x="58198" y="1146"/>
                  <a:pt x="65259" y="1146"/>
                </a:cubicBezTo>
                <a:cubicBezTo>
                  <a:pt x="66141" y="1146"/>
                  <a:pt x="67905" y="2028"/>
                  <a:pt x="67905" y="1146"/>
                </a:cubicBezTo>
                <a:cubicBezTo>
                  <a:pt x="67905" y="-1064"/>
                  <a:pt x="63501" y="705"/>
                  <a:pt x="61291" y="705"/>
                </a:cubicBezTo>
                <a:cubicBezTo>
                  <a:pt x="52976" y="705"/>
                  <a:pt x="44664" y="2216"/>
                  <a:pt x="36598" y="4233"/>
                </a:cubicBezTo>
                <a:cubicBezTo>
                  <a:pt x="32483" y="5262"/>
                  <a:pt x="20010" y="7320"/>
                  <a:pt x="24252" y="7320"/>
                </a:cubicBezTo>
                <a:cubicBezTo>
                  <a:pt x="45019" y="7320"/>
                  <a:pt x="67851" y="-5936"/>
                  <a:pt x="86425" y="33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36710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2402065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2910100" y="5974542"/>
            <a:ext cx="4247733" cy="456933"/>
          </a:xfrm>
          <a:custGeom>
            <a:avLst/>
            <a:gdLst/>
            <a:ahLst/>
            <a:cxnLst/>
            <a:rect l="l" t="t" r="r" b="b"/>
            <a:pathLst>
              <a:path w="127432" h="13708" extrusionOk="0">
                <a:moveTo>
                  <a:pt x="0" y="13636"/>
                </a:moveTo>
                <a:cubicBezTo>
                  <a:pt x="22952" y="13636"/>
                  <a:pt x="46084" y="13924"/>
                  <a:pt x="68787" y="10549"/>
                </a:cubicBezTo>
                <a:cubicBezTo>
                  <a:pt x="75552" y="9543"/>
                  <a:pt x="82236" y="7715"/>
                  <a:pt x="89070" y="7462"/>
                </a:cubicBezTo>
                <a:cubicBezTo>
                  <a:pt x="90832" y="7397"/>
                  <a:pt x="96125" y="7462"/>
                  <a:pt x="94361" y="7462"/>
                </a:cubicBezTo>
                <a:cubicBezTo>
                  <a:pt x="85774" y="7462"/>
                  <a:pt x="77279" y="9275"/>
                  <a:pt x="68787" y="10549"/>
                </a:cubicBezTo>
                <a:cubicBezTo>
                  <a:pt x="34314" y="15721"/>
                  <a:pt x="77137" y="9229"/>
                  <a:pt x="54677" y="11872"/>
                </a:cubicBezTo>
                <a:cubicBezTo>
                  <a:pt x="53801" y="11975"/>
                  <a:pt x="52124" y="11478"/>
                  <a:pt x="52913" y="11872"/>
                </a:cubicBezTo>
                <a:cubicBezTo>
                  <a:pt x="63979" y="17405"/>
                  <a:pt x="77530" y="7953"/>
                  <a:pt x="89070" y="3494"/>
                </a:cubicBezTo>
                <a:cubicBezTo>
                  <a:pt x="92912" y="2010"/>
                  <a:pt x="93041" y="2400"/>
                  <a:pt x="97007" y="1289"/>
                </a:cubicBezTo>
                <a:cubicBezTo>
                  <a:pt x="98553" y="856"/>
                  <a:pt x="98959" y="1542"/>
                  <a:pt x="100094" y="407"/>
                </a:cubicBezTo>
                <a:cubicBezTo>
                  <a:pt x="100874" y="-373"/>
                  <a:pt x="98975" y="218"/>
                  <a:pt x="97889" y="407"/>
                </a:cubicBezTo>
                <a:cubicBezTo>
                  <a:pt x="93884" y="1104"/>
                  <a:pt x="93903" y="1213"/>
                  <a:pt x="89952" y="2171"/>
                </a:cubicBezTo>
                <a:cubicBezTo>
                  <a:pt x="88259" y="2581"/>
                  <a:pt x="78487" y="4284"/>
                  <a:pt x="78487" y="4817"/>
                </a:cubicBezTo>
                <a:cubicBezTo>
                  <a:pt x="78487" y="11897"/>
                  <a:pt x="92573" y="6581"/>
                  <a:pt x="99653" y="6581"/>
                </a:cubicBezTo>
                <a:cubicBezTo>
                  <a:pt x="108955" y="6581"/>
                  <a:pt x="118130" y="9226"/>
                  <a:pt x="127432" y="922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40"/>
          <p:cNvSpPr/>
          <p:nvPr/>
        </p:nvSpPr>
        <p:spPr>
          <a:xfrm>
            <a:off x="8304267" y="324841"/>
            <a:ext cx="2804667" cy="212433"/>
          </a:xfrm>
          <a:custGeom>
            <a:avLst/>
            <a:gdLst/>
            <a:ahLst/>
            <a:cxnLst/>
            <a:rect l="l" t="t" r="r" b="b"/>
            <a:pathLst>
              <a:path w="84140" h="6373" extrusionOk="0">
                <a:moveTo>
                  <a:pt x="0" y="3664"/>
                </a:moveTo>
                <a:cubicBezTo>
                  <a:pt x="15220" y="1820"/>
                  <a:pt x="30527" y="137"/>
                  <a:pt x="45858" y="137"/>
                </a:cubicBezTo>
                <a:cubicBezTo>
                  <a:pt x="51149" y="137"/>
                  <a:pt x="56441" y="137"/>
                  <a:pt x="61732" y="137"/>
                </a:cubicBezTo>
                <a:cubicBezTo>
                  <a:pt x="64378" y="137"/>
                  <a:pt x="64378" y="137"/>
                  <a:pt x="67023" y="137"/>
                </a:cubicBezTo>
                <a:cubicBezTo>
                  <a:pt x="68126" y="137"/>
                  <a:pt x="70322" y="0"/>
                  <a:pt x="69228" y="137"/>
                </a:cubicBezTo>
                <a:cubicBezTo>
                  <a:pt x="59989" y="1292"/>
                  <a:pt x="49637" y="704"/>
                  <a:pt x="41890" y="5869"/>
                </a:cubicBezTo>
                <a:cubicBezTo>
                  <a:pt x="40904" y="6526"/>
                  <a:pt x="44248" y="5623"/>
                  <a:pt x="45417" y="5428"/>
                </a:cubicBezTo>
                <a:cubicBezTo>
                  <a:pt x="50113" y="4645"/>
                  <a:pt x="54807" y="3845"/>
                  <a:pt x="59527" y="3224"/>
                </a:cubicBezTo>
                <a:cubicBezTo>
                  <a:pt x="67554" y="2168"/>
                  <a:pt x="76538" y="5522"/>
                  <a:pt x="83779" y="1901"/>
                </a:cubicBezTo>
                <a:cubicBezTo>
                  <a:pt x="84962" y="1309"/>
                  <a:pt x="82456" y="1901"/>
                  <a:pt x="81133" y="1901"/>
                </a:cubicBezTo>
                <a:cubicBezTo>
                  <a:pt x="77286" y="1901"/>
                  <a:pt x="73467" y="2617"/>
                  <a:pt x="69669" y="3224"/>
                </a:cubicBezTo>
                <a:cubicBezTo>
                  <a:pt x="67760" y="3529"/>
                  <a:pt x="63072" y="2376"/>
                  <a:pt x="63937" y="4105"/>
                </a:cubicBezTo>
                <a:cubicBezTo>
                  <a:pt x="66239" y="8708"/>
                  <a:pt x="74224" y="4546"/>
                  <a:pt x="79370" y="454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5337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895833" y="3069367"/>
            <a:ext cx="3526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6769200" y="4203533"/>
            <a:ext cx="3526800" cy="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1896033" y="3545901"/>
            <a:ext cx="35268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6952800" y="4680067"/>
            <a:ext cx="31596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81501" y="5851249"/>
            <a:ext cx="4178300" cy="603867"/>
          </a:xfrm>
          <a:custGeom>
            <a:avLst/>
            <a:gdLst/>
            <a:ahLst/>
            <a:cxnLst/>
            <a:rect l="l" t="t" r="r" b="b"/>
            <a:pathLst>
              <a:path w="125349" h="18116" extrusionOk="0">
                <a:moveTo>
                  <a:pt x="0" y="7852"/>
                </a:moveTo>
                <a:cubicBezTo>
                  <a:pt x="16514" y="7852"/>
                  <a:pt x="33260" y="9539"/>
                  <a:pt x="49530" y="6709"/>
                </a:cubicBezTo>
                <a:cubicBezTo>
                  <a:pt x="54591" y="5829"/>
                  <a:pt x="59636" y="4600"/>
                  <a:pt x="64770" y="4423"/>
                </a:cubicBezTo>
                <a:cubicBezTo>
                  <a:pt x="66928" y="4349"/>
                  <a:pt x="72049" y="2418"/>
                  <a:pt x="71247" y="4423"/>
                </a:cubicBezTo>
                <a:cubicBezTo>
                  <a:pt x="66824" y="15481"/>
                  <a:pt x="47400" y="10318"/>
                  <a:pt x="38100" y="17758"/>
                </a:cubicBezTo>
                <a:cubicBezTo>
                  <a:pt x="37103" y="18555"/>
                  <a:pt x="40687" y="17744"/>
                  <a:pt x="41910" y="17377"/>
                </a:cubicBezTo>
                <a:cubicBezTo>
                  <a:pt x="46353" y="16044"/>
                  <a:pt x="46197" y="15550"/>
                  <a:pt x="50673" y="14329"/>
                </a:cubicBezTo>
                <a:cubicBezTo>
                  <a:pt x="65653" y="10244"/>
                  <a:pt x="80607" y="6056"/>
                  <a:pt x="95631" y="2137"/>
                </a:cubicBezTo>
                <a:cubicBezTo>
                  <a:pt x="106065" y="-585"/>
                  <a:pt x="104449" y="177"/>
                  <a:pt x="104394" y="232"/>
                </a:cubicBezTo>
                <a:cubicBezTo>
                  <a:pt x="100054" y="4572"/>
                  <a:pt x="89910" y="2153"/>
                  <a:pt x="87630" y="7852"/>
                </a:cubicBezTo>
                <a:cubicBezTo>
                  <a:pt x="85926" y="12112"/>
                  <a:pt x="96758" y="8995"/>
                  <a:pt x="101346" y="8995"/>
                </a:cubicBezTo>
                <a:cubicBezTo>
                  <a:pt x="109347" y="8995"/>
                  <a:pt x="117348" y="8995"/>
                  <a:pt x="125349" y="89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Google Shape;44;p5"/>
          <p:cNvSpPr/>
          <p:nvPr/>
        </p:nvSpPr>
        <p:spPr>
          <a:xfrm>
            <a:off x="9318985" y="1919066"/>
            <a:ext cx="3035300" cy="589300"/>
          </a:xfrm>
          <a:custGeom>
            <a:avLst/>
            <a:gdLst/>
            <a:ahLst/>
            <a:cxnLst/>
            <a:rect l="l" t="t" r="r" b="b"/>
            <a:pathLst>
              <a:path w="91059" h="17679" extrusionOk="0">
                <a:moveTo>
                  <a:pt x="0" y="6040"/>
                </a:moveTo>
                <a:cubicBezTo>
                  <a:pt x="14498" y="6040"/>
                  <a:pt x="29048" y="5552"/>
                  <a:pt x="43434" y="3754"/>
                </a:cubicBezTo>
                <a:cubicBezTo>
                  <a:pt x="52573" y="2612"/>
                  <a:pt x="50903" y="2283"/>
                  <a:pt x="55245" y="1849"/>
                </a:cubicBezTo>
                <a:cubicBezTo>
                  <a:pt x="57178" y="1656"/>
                  <a:pt x="59134" y="1370"/>
                  <a:pt x="60960" y="706"/>
                </a:cubicBezTo>
                <a:cubicBezTo>
                  <a:pt x="61698" y="438"/>
                  <a:pt x="63199" y="0"/>
                  <a:pt x="62484" y="325"/>
                </a:cubicBezTo>
                <a:cubicBezTo>
                  <a:pt x="54038" y="4164"/>
                  <a:pt x="45071" y="6768"/>
                  <a:pt x="36195" y="9469"/>
                </a:cubicBezTo>
                <a:cubicBezTo>
                  <a:pt x="35693" y="9622"/>
                  <a:pt x="19307" y="15441"/>
                  <a:pt x="19431" y="15565"/>
                </a:cubicBezTo>
                <a:cubicBezTo>
                  <a:pt x="25134" y="21268"/>
                  <a:pt x="35441" y="13593"/>
                  <a:pt x="43434" y="12517"/>
                </a:cubicBezTo>
                <a:cubicBezTo>
                  <a:pt x="59265" y="10386"/>
                  <a:pt x="75085" y="7183"/>
                  <a:pt x="91059" y="718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288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85844"/>
          <a:stretch/>
        </p:blipFill>
        <p:spPr>
          <a:xfrm>
            <a:off x="0" y="5206268"/>
            <a:ext cx="12191968" cy="9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85844"/>
          <a:stretch/>
        </p:blipFill>
        <p:spPr>
          <a:xfrm>
            <a:off x="0" y="6112268"/>
            <a:ext cx="12191968" cy="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/>
          <p:nvPr/>
        </p:nvSpPr>
        <p:spPr>
          <a:xfrm>
            <a:off x="-949916" y="5588000"/>
            <a:ext cx="3806767" cy="524267"/>
          </a:xfrm>
          <a:custGeom>
            <a:avLst/>
            <a:gdLst/>
            <a:ahLst/>
            <a:cxnLst/>
            <a:rect l="l" t="t" r="r" b="b"/>
            <a:pathLst>
              <a:path w="114203" h="15728" extrusionOk="0">
                <a:moveTo>
                  <a:pt x="0" y="0"/>
                </a:moveTo>
                <a:cubicBezTo>
                  <a:pt x="14359" y="3191"/>
                  <a:pt x="29384" y="1764"/>
                  <a:pt x="44094" y="1764"/>
                </a:cubicBezTo>
                <a:cubicBezTo>
                  <a:pt x="51590" y="1764"/>
                  <a:pt x="59086" y="1764"/>
                  <a:pt x="66582" y="1764"/>
                </a:cubicBezTo>
                <a:cubicBezTo>
                  <a:pt x="68787" y="1764"/>
                  <a:pt x="75401" y="1764"/>
                  <a:pt x="73196" y="1764"/>
                </a:cubicBezTo>
                <a:cubicBezTo>
                  <a:pt x="64835" y="1764"/>
                  <a:pt x="56543" y="3876"/>
                  <a:pt x="48503" y="6173"/>
                </a:cubicBezTo>
                <a:cubicBezTo>
                  <a:pt x="48477" y="6180"/>
                  <a:pt x="39973" y="7642"/>
                  <a:pt x="41448" y="7937"/>
                </a:cubicBezTo>
                <a:cubicBezTo>
                  <a:pt x="52114" y="10070"/>
                  <a:pt x="63200" y="8378"/>
                  <a:pt x="74078" y="8378"/>
                </a:cubicBezTo>
                <a:cubicBezTo>
                  <a:pt x="79369" y="8378"/>
                  <a:pt x="84660" y="8378"/>
                  <a:pt x="89951" y="8378"/>
                </a:cubicBezTo>
                <a:cubicBezTo>
                  <a:pt x="91274" y="8378"/>
                  <a:pt x="93920" y="7055"/>
                  <a:pt x="93920" y="8378"/>
                </a:cubicBezTo>
                <a:cubicBezTo>
                  <a:pt x="93920" y="15445"/>
                  <a:pt x="73637" y="7484"/>
                  <a:pt x="73637" y="14551"/>
                </a:cubicBezTo>
                <a:cubicBezTo>
                  <a:pt x="73637" y="16484"/>
                  <a:pt x="77436" y="15433"/>
                  <a:pt x="79369" y="15433"/>
                </a:cubicBezTo>
                <a:cubicBezTo>
                  <a:pt x="90980" y="15433"/>
                  <a:pt x="102592" y="15433"/>
                  <a:pt x="114203" y="1543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41"/>
          <p:cNvSpPr/>
          <p:nvPr/>
        </p:nvSpPr>
        <p:spPr>
          <a:xfrm>
            <a:off x="8539434" y="373467"/>
            <a:ext cx="3439567" cy="382167"/>
          </a:xfrm>
          <a:custGeom>
            <a:avLst/>
            <a:gdLst/>
            <a:ahLst/>
            <a:cxnLst/>
            <a:rect l="l" t="t" r="r" b="b"/>
            <a:pathLst>
              <a:path w="103187" h="11465" extrusionOk="0">
                <a:moveTo>
                  <a:pt x="0" y="0"/>
                </a:moveTo>
                <a:cubicBezTo>
                  <a:pt x="28947" y="1898"/>
                  <a:pt x="57857" y="5291"/>
                  <a:pt x="86866" y="5291"/>
                </a:cubicBezTo>
                <a:cubicBezTo>
                  <a:pt x="87366" y="5291"/>
                  <a:pt x="73938" y="8098"/>
                  <a:pt x="74078" y="8378"/>
                </a:cubicBezTo>
                <a:cubicBezTo>
                  <a:pt x="75327" y="10876"/>
                  <a:pt x="79666" y="8490"/>
                  <a:pt x="82456" y="8378"/>
                </a:cubicBezTo>
                <a:cubicBezTo>
                  <a:pt x="87030" y="8195"/>
                  <a:pt x="91572" y="7526"/>
                  <a:pt x="96125" y="7055"/>
                </a:cubicBezTo>
                <a:cubicBezTo>
                  <a:pt x="97886" y="6873"/>
                  <a:pt x="103187" y="6614"/>
                  <a:pt x="101417" y="6614"/>
                </a:cubicBezTo>
                <a:cubicBezTo>
                  <a:pt x="97114" y="6614"/>
                  <a:pt x="90553" y="4529"/>
                  <a:pt x="88629" y="8378"/>
                </a:cubicBezTo>
                <a:cubicBezTo>
                  <a:pt x="88409" y="8819"/>
                  <a:pt x="89053" y="8636"/>
                  <a:pt x="89511" y="8819"/>
                </a:cubicBezTo>
                <a:cubicBezTo>
                  <a:pt x="92361" y="9959"/>
                  <a:pt x="95261" y="11465"/>
                  <a:pt x="98330" y="11465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46840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F9F-EE82-41DE-BDE1-D40C2EC246FF}" type="datetimeFigureOut">
              <a:rPr lang="en-GB" smtClean="0"/>
              <a:t>27/12/2023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968D4-1C6A-4BBF-B601-2597011CDE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45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547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2221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35917" y="1452984"/>
            <a:ext cx="5829600" cy="3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333">
                <a:latin typeface="Gidugu"/>
                <a:ea typeface="Gidugu"/>
                <a:cs typeface="Gidugu"/>
                <a:sym typeface="Gidug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30717" y="4810184"/>
            <a:ext cx="4240000" cy="8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0412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rgbClr val="EF59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356967"/>
            <a:ext cx="102720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2138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411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58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9180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6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4645488" y="6035484"/>
            <a:ext cx="2159633" cy="419933"/>
          </a:xfrm>
          <a:custGeom>
            <a:avLst/>
            <a:gdLst/>
            <a:ahLst/>
            <a:cxnLst/>
            <a:rect l="l" t="t" r="r" b="b"/>
            <a:pathLst>
              <a:path w="64789" h="12598" extrusionOk="0">
                <a:moveTo>
                  <a:pt x="1955" y="4661"/>
                </a:moveTo>
                <a:cubicBezTo>
                  <a:pt x="6458" y="3419"/>
                  <a:pt x="11003" y="2254"/>
                  <a:pt x="15624" y="1575"/>
                </a:cubicBezTo>
                <a:cubicBezTo>
                  <a:pt x="18113" y="1209"/>
                  <a:pt x="24899" y="-1086"/>
                  <a:pt x="23120" y="693"/>
                </a:cubicBezTo>
                <a:cubicBezTo>
                  <a:pt x="18338" y="5475"/>
                  <a:pt x="10435" y="5426"/>
                  <a:pt x="3939" y="7307"/>
                </a:cubicBezTo>
                <a:cubicBezTo>
                  <a:pt x="2641" y="7683"/>
                  <a:pt x="-846" y="7984"/>
                  <a:pt x="191" y="8850"/>
                </a:cubicBezTo>
                <a:cubicBezTo>
                  <a:pt x="1716" y="10122"/>
                  <a:pt x="4158" y="9071"/>
                  <a:pt x="6144" y="9071"/>
                </a:cubicBezTo>
                <a:cubicBezTo>
                  <a:pt x="16166" y="9071"/>
                  <a:pt x="26106" y="6866"/>
                  <a:pt x="36128" y="6866"/>
                </a:cubicBezTo>
                <a:cubicBezTo>
                  <a:pt x="39655" y="6866"/>
                  <a:pt x="43776" y="4908"/>
                  <a:pt x="46710" y="6866"/>
                </a:cubicBezTo>
                <a:cubicBezTo>
                  <a:pt x="49128" y="8479"/>
                  <a:pt x="38333" y="6384"/>
                  <a:pt x="38333" y="9291"/>
                </a:cubicBezTo>
                <a:cubicBezTo>
                  <a:pt x="38333" y="10523"/>
                  <a:pt x="40642" y="10208"/>
                  <a:pt x="41860" y="10393"/>
                </a:cubicBezTo>
                <a:cubicBezTo>
                  <a:pt x="49451" y="11548"/>
                  <a:pt x="57339" y="10740"/>
                  <a:pt x="64789" y="1259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Google Shape;51;p6"/>
          <p:cNvSpPr/>
          <p:nvPr/>
        </p:nvSpPr>
        <p:spPr>
          <a:xfrm>
            <a:off x="8708501" y="179400"/>
            <a:ext cx="3138033" cy="448267"/>
          </a:xfrm>
          <a:custGeom>
            <a:avLst/>
            <a:gdLst/>
            <a:ahLst/>
            <a:cxnLst/>
            <a:rect l="l" t="t" r="r" b="b"/>
            <a:pathLst>
              <a:path w="94141" h="13448" extrusionOk="0">
                <a:moveTo>
                  <a:pt x="0" y="0"/>
                </a:moveTo>
                <a:cubicBezTo>
                  <a:pt x="12832" y="4275"/>
                  <a:pt x="27041" y="881"/>
                  <a:pt x="40566" y="881"/>
                </a:cubicBezTo>
                <a:cubicBezTo>
                  <a:pt x="48577" y="881"/>
                  <a:pt x="56587" y="881"/>
                  <a:pt x="64598" y="881"/>
                </a:cubicBezTo>
                <a:cubicBezTo>
                  <a:pt x="65260" y="881"/>
                  <a:pt x="66512" y="585"/>
                  <a:pt x="65921" y="881"/>
                </a:cubicBezTo>
                <a:cubicBezTo>
                  <a:pt x="58422" y="4639"/>
                  <a:pt x="49326" y="3340"/>
                  <a:pt x="41007" y="4409"/>
                </a:cubicBezTo>
                <a:cubicBezTo>
                  <a:pt x="37805" y="4821"/>
                  <a:pt x="32838" y="3443"/>
                  <a:pt x="31527" y="6393"/>
                </a:cubicBezTo>
                <a:cubicBezTo>
                  <a:pt x="31126" y="7294"/>
                  <a:pt x="32324" y="7082"/>
                  <a:pt x="33291" y="7275"/>
                </a:cubicBezTo>
                <a:cubicBezTo>
                  <a:pt x="41651" y="8947"/>
                  <a:pt x="50339" y="7716"/>
                  <a:pt x="58865" y="7716"/>
                </a:cubicBezTo>
                <a:cubicBezTo>
                  <a:pt x="67170" y="7716"/>
                  <a:pt x="75722" y="5703"/>
                  <a:pt x="83779" y="7716"/>
                </a:cubicBezTo>
                <a:cubicBezTo>
                  <a:pt x="84848" y="7983"/>
                  <a:pt x="82760" y="10603"/>
                  <a:pt x="83779" y="11023"/>
                </a:cubicBezTo>
                <a:cubicBezTo>
                  <a:pt x="87059" y="12373"/>
                  <a:pt x="90699" y="12589"/>
                  <a:pt x="94141" y="13448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805077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26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3344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4846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44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3326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03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774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26367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0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6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3451200" y="1039000"/>
            <a:ext cx="5289600" cy="14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2957200" y="2700267"/>
            <a:ext cx="6484800" cy="28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7"/>
          <p:cNvSpPr/>
          <p:nvPr/>
        </p:nvSpPr>
        <p:spPr>
          <a:xfrm rot="-3127712">
            <a:off x="-111876" y="797105"/>
            <a:ext cx="3898583" cy="1246916"/>
          </a:xfrm>
          <a:custGeom>
            <a:avLst/>
            <a:gdLst/>
            <a:ahLst/>
            <a:cxnLst/>
            <a:rect l="l" t="t" r="r" b="b"/>
            <a:pathLst>
              <a:path w="116956" h="37407" extrusionOk="0">
                <a:moveTo>
                  <a:pt x="0" y="37407"/>
                </a:moveTo>
                <a:cubicBezTo>
                  <a:pt x="19239" y="33909"/>
                  <a:pt x="35195" y="20269"/>
                  <a:pt x="52086" y="10417"/>
                </a:cubicBezTo>
                <a:cubicBezTo>
                  <a:pt x="56669" y="7744"/>
                  <a:pt x="60511" y="2367"/>
                  <a:pt x="65817" y="2367"/>
                </a:cubicBezTo>
                <a:cubicBezTo>
                  <a:pt x="69715" y="2367"/>
                  <a:pt x="63299" y="9771"/>
                  <a:pt x="61556" y="13258"/>
                </a:cubicBezTo>
                <a:cubicBezTo>
                  <a:pt x="61385" y="13600"/>
                  <a:pt x="56811" y="17316"/>
                  <a:pt x="58241" y="17520"/>
                </a:cubicBezTo>
                <a:cubicBezTo>
                  <a:pt x="67385" y="18825"/>
                  <a:pt x="75467" y="10805"/>
                  <a:pt x="84284" y="8050"/>
                </a:cubicBezTo>
                <a:cubicBezTo>
                  <a:pt x="86713" y="7291"/>
                  <a:pt x="89337" y="9333"/>
                  <a:pt x="91860" y="8997"/>
                </a:cubicBezTo>
                <a:cubicBezTo>
                  <a:pt x="100669" y="7823"/>
                  <a:pt x="109007" y="3973"/>
                  <a:pt x="116956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Google Shape;59;p7"/>
          <p:cNvSpPr/>
          <p:nvPr/>
        </p:nvSpPr>
        <p:spPr>
          <a:xfrm>
            <a:off x="9660167" y="4711601"/>
            <a:ext cx="3156733" cy="1846700"/>
          </a:xfrm>
          <a:custGeom>
            <a:avLst/>
            <a:gdLst/>
            <a:ahLst/>
            <a:cxnLst/>
            <a:rect l="l" t="t" r="r" b="b"/>
            <a:pathLst>
              <a:path w="94702" h="55401" extrusionOk="0">
                <a:moveTo>
                  <a:pt x="0" y="0"/>
                </a:moveTo>
                <a:cubicBezTo>
                  <a:pt x="4706" y="10588"/>
                  <a:pt x="9466" y="21152"/>
                  <a:pt x="14205" y="31725"/>
                </a:cubicBezTo>
                <a:cubicBezTo>
                  <a:pt x="16111" y="35978"/>
                  <a:pt x="18249" y="40158"/>
                  <a:pt x="20834" y="44036"/>
                </a:cubicBezTo>
                <a:cubicBezTo>
                  <a:pt x="21329" y="44779"/>
                  <a:pt x="22042" y="46502"/>
                  <a:pt x="22728" y="45930"/>
                </a:cubicBezTo>
                <a:cubicBezTo>
                  <a:pt x="26375" y="42890"/>
                  <a:pt x="25499" y="36837"/>
                  <a:pt x="26517" y="32199"/>
                </a:cubicBezTo>
                <a:cubicBezTo>
                  <a:pt x="27598" y="27273"/>
                  <a:pt x="29243" y="22384"/>
                  <a:pt x="31725" y="17993"/>
                </a:cubicBezTo>
                <a:cubicBezTo>
                  <a:pt x="32953" y="15821"/>
                  <a:pt x="35330" y="9430"/>
                  <a:pt x="35987" y="11838"/>
                </a:cubicBezTo>
                <a:cubicBezTo>
                  <a:pt x="37942" y="19006"/>
                  <a:pt x="34539" y="29499"/>
                  <a:pt x="40722" y="33619"/>
                </a:cubicBezTo>
                <a:cubicBezTo>
                  <a:pt x="44547" y="36168"/>
                  <a:pt x="43755" y="24895"/>
                  <a:pt x="44510" y="20361"/>
                </a:cubicBezTo>
                <a:cubicBezTo>
                  <a:pt x="44747" y="18941"/>
                  <a:pt x="43646" y="16985"/>
                  <a:pt x="44983" y="17520"/>
                </a:cubicBezTo>
                <a:cubicBezTo>
                  <a:pt x="48357" y="18869"/>
                  <a:pt x="49514" y="23266"/>
                  <a:pt x="51139" y="26516"/>
                </a:cubicBezTo>
                <a:cubicBezTo>
                  <a:pt x="54274" y="32787"/>
                  <a:pt x="57468" y="39186"/>
                  <a:pt x="62030" y="44510"/>
                </a:cubicBezTo>
                <a:cubicBezTo>
                  <a:pt x="68137" y="51636"/>
                  <a:pt x="79477" y="51562"/>
                  <a:pt x="88546" y="53980"/>
                </a:cubicBezTo>
                <a:cubicBezTo>
                  <a:pt x="90581" y="54523"/>
                  <a:pt x="93759" y="53518"/>
                  <a:pt x="94702" y="55401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Google Shape;60;p7"/>
          <p:cNvSpPr/>
          <p:nvPr/>
        </p:nvSpPr>
        <p:spPr>
          <a:xfrm>
            <a:off x="10163367" y="1112901"/>
            <a:ext cx="1452100" cy="363033"/>
          </a:xfrm>
          <a:custGeom>
            <a:avLst/>
            <a:gdLst/>
            <a:ahLst/>
            <a:cxnLst/>
            <a:rect l="l" t="t" r="r" b="b"/>
            <a:pathLst>
              <a:path w="43563" h="10891" extrusionOk="0">
                <a:moveTo>
                  <a:pt x="0" y="10891"/>
                </a:moveTo>
                <a:cubicBezTo>
                  <a:pt x="14939" y="9958"/>
                  <a:pt x="29549" y="5257"/>
                  <a:pt x="43563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Google Shape;61;p7"/>
          <p:cNvSpPr/>
          <p:nvPr/>
        </p:nvSpPr>
        <p:spPr>
          <a:xfrm>
            <a:off x="10621101" y="1270734"/>
            <a:ext cx="3377700" cy="441967"/>
          </a:xfrm>
          <a:custGeom>
            <a:avLst/>
            <a:gdLst/>
            <a:ahLst/>
            <a:cxnLst/>
            <a:rect l="l" t="t" r="r" b="b"/>
            <a:pathLst>
              <a:path w="101331" h="13259" extrusionOk="0">
                <a:moveTo>
                  <a:pt x="0" y="13259"/>
                </a:moveTo>
                <a:cubicBezTo>
                  <a:pt x="18148" y="13259"/>
                  <a:pt x="35966" y="8357"/>
                  <a:pt x="53980" y="6156"/>
                </a:cubicBezTo>
                <a:cubicBezTo>
                  <a:pt x="65570" y="4740"/>
                  <a:pt x="76987" y="2126"/>
                  <a:pt x="88546" y="474"/>
                </a:cubicBezTo>
                <a:cubicBezTo>
                  <a:pt x="92768" y="-129"/>
                  <a:pt x="97286" y="1349"/>
                  <a:pt x="101331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860331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638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46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236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398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-326345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l="27202" r="7671" b="87963"/>
          <a:stretch/>
        </p:blipFill>
        <p:spPr>
          <a:xfrm rot="5400000">
            <a:off x="8067581" y="3042667"/>
            <a:ext cx="7431968" cy="7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107751" y="2067600"/>
            <a:ext cx="6742000" cy="27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161101" y="1"/>
            <a:ext cx="3865567" cy="969967"/>
          </a:xfrm>
          <a:custGeom>
            <a:avLst/>
            <a:gdLst/>
            <a:ahLst/>
            <a:cxnLst/>
            <a:rect l="l" t="t" r="r" b="b"/>
            <a:pathLst>
              <a:path w="115967" h="29099" extrusionOk="0">
                <a:moveTo>
                  <a:pt x="0" y="0"/>
                </a:moveTo>
                <a:cubicBezTo>
                  <a:pt x="12861" y="804"/>
                  <a:pt x="25696" y="2310"/>
                  <a:pt x="38582" y="2426"/>
                </a:cubicBezTo>
                <a:cubicBezTo>
                  <a:pt x="43441" y="2470"/>
                  <a:pt x="49934" y="-350"/>
                  <a:pt x="53133" y="3307"/>
                </a:cubicBezTo>
                <a:cubicBezTo>
                  <a:pt x="59551" y="10645"/>
                  <a:pt x="39892" y="18584"/>
                  <a:pt x="30866" y="22268"/>
                </a:cubicBezTo>
                <a:cubicBezTo>
                  <a:pt x="29344" y="22889"/>
                  <a:pt x="24862" y="24074"/>
                  <a:pt x="26456" y="24473"/>
                </a:cubicBezTo>
                <a:cubicBezTo>
                  <a:pt x="35382" y="26705"/>
                  <a:pt x="44818" y="23174"/>
                  <a:pt x="54015" y="22929"/>
                </a:cubicBezTo>
                <a:cubicBezTo>
                  <a:pt x="54526" y="22915"/>
                  <a:pt x="66183" y="22719"/>
                  <a:pt x="66141" y="22929"/>
                </a:cubicBezTo>
                <a:cubicBezTo>
                  <a:pt x="65606" y="25611"/>
                  <a:pt x="56414" y="26537"/>
                  <a:pt x="59086" y="27118"/>
                </a:cubicBezTo>
                <a:cubicBezTo>
                  <a:pt x="77614" y="31148"/>
                  <a:pt x="97005" y="27780"/>
                  <a:pt x="115967" y="27780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Google Shape;68;p8"/>
          <p:cNvSpPr/>
          <p:nvPr/>
        </p:nvSpPr>
        <p:spPr>
          <a:xfrm>
            <a:off x="9685901" y="5326686"/>
            <a:ext cx="3395233" cy="1031100"/>
          </a:xfrm>
          <a:custGeom>
            <a:avLst/>
            <a:gdLst/>
            <a:ahLst/>
            <a:cxnLst/>
            <a:rect l="l" t="t" r="r" b="b"/>
            <a:pathLst>
              <a:path w="101857" h="30933" extrusionOk="0">
                <a:moveTo>
                  <a:pt x="0" y="27877"/>
                </a:moveTo>
                <a:cubicBezTo>
                  <a:pt x="21959" y="20556"/>
                  <a:pt x="42858" y="9133"/>
                  <a:pt x="65700" y="5389"/>
                </a:cubicBezTo>
                <a:cubicBezTo>
                  <a:pt x="72532" y="4269"/>
                  <a:pt x="72544" y="4344"/>
                  <a:pt x="79369" y="3185"/>
                </a:cubicBezTo>
                <a:cubicBezTo>
                  <a:pt x="84229" y="2360"/>
                  <a:pt x="84190" y="2118"/>
                  <a:pt x="89070" y="1421"/>
                </a:cubicBezTo>
                <a:cubicBezTo>
                  <a:pt x="91272" y="1106"/>
                  <a:pt x="97842" y="0"/>
                  <a:pt x="95684" y="539"/>
                </a:cubicBezTo>
                <a:cubicBezTo>
                  <a:pt x="78252" y="4897"/>
                  <a:pt x="60620" y="8432"/>
                  <a:pt x="43212" y="12885"/>
                </a:cubicBezTo>
                <a:cubicBezTo>
                  <a:pt x="35186" y="14938"/>
                  <a:pt x="23344" y="15609"/>
                  <a:pt x="20724" y="23468"/>
                </a:cubicBezTo>
                <a:cubicBezTo>
                  <a:pt x="20585" y="23886"/>
                  <a:pt x="21167" y="23508"/>
                  <a:pt x="21606" y="23468"/>
                </a:cubicBezTo>
                <a:cubicBezTo>
                  <a:pt x="26434" y="23029"/>
                  <a:pt x="31002" y="21071"/>
                  <a:pt x="35716" y="19940"/>
                </a:cubicBezTo>
                <a:cubicBezTo>
                  <a:pt x="47419" y="17131"/>
                  <a:pt x="59596" y="16830"/>
                  <a:pt x="71432" y="14649"/>
                </a:cubicBezTo>
                <a:cubicBezTo>
                  <a:pt x="79946" y="13081"/>
                  <a:pt x="78158" y="12003"/>
                  <a:pt x="80251" y="12003"/>
                </a:cubicBezTo>
                <a:cubicBezTo>
                  <a:pt x="81192" y="12003"/>
                  <a:pt x="79304" y="13741"/>
                  <a:pt x="78487" y="14208"/>
                </a:cubicBezTo>
                <a:cubicBezTo>
                  <a:pt x="74805" y="16312"/>
                  <a:pt x="74744" y="16202"/>
                  <a:pt x="70991" y="18177"/>
                </a:cubicBezTo>
                <a:cubicBezTo>
                  <a:pt x="65167" y="21242"/>
                  <a:pt x="59068" y="23785"/>
                  <a:pt x="52912" y="26114"/>
                </a:cubicBezTo>
                <a:cubicBezTo>
                  <a:pt x="49121" y="27548"/>
                  <a:pt x="49152" y="27627"/>
                  <a:pt x="45416" y="29200"/>
                </a:cubicBezTo>
                <a:cubicBezTo>
                  <a:pt x="44841" y="29442"/>
                  <a:pt x="43471" y="30496"/>
                  <a:pt x="44094" y="30523"/>
                </a:cubicBezTo>
                <a:cubicBezTo>
                  <a:pt x="63331" y="31342"/>
                  <a:pt x="82603" y="30523"/>
                  <a:pt x="101857" y="3052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1171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19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5076600" y="1876633"/>
            <a:ext cx="5904400" cy="1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3999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5076600" y="3891400"/>
            <a:ext cx="5904400" cy="14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542404" y="1931467"/>
            <a:ext cx="780333" cy="3427567"/>
          </a:xfrm>
          <a:custGeom>
            <a:avLst/>
            <a:gdLst/>
            <a:ahLst/>
            <a:cxnLst/>
            <a:rect l="l" t="t" r="r" b="b"/>
            <a:pathLst>
              <a:path w="23410" h="102827" extrusionOk="0">
                <a:moveTo>
                  <a:pt x="3126" y="0"/>
                </a:moveTo>
                <a:cubicBezTo>
                  <a:pt x="4481" y="19651"/>
                  <a:pt x="5116" y="39420"/>
                  <a:pt x="4008" y="59086"/>
                </a:cubicBezTo>
                <a:cubicBezTo>
                  <a:pt x="3444" y="69092"/>
                  <a:pt x="2188" y="79056"/>
                  <a:pt x="1803" y="89070"/>
                </a:cubicBezTo>
                <a:cubicBezTo>
                  <a:pt x="1628" y="93625"/>
                  <a:pt x="-2226" y="101845"/>
                  <a:pt x="2244" y="102739"/>
                </a:cubicBezTo>
                <a:cubicBezTo>
                  <a:pt x="5751" y="103441"/>
                  <a:pt x="4008" y="95732"/>
                  <a:pt x="4008" y="92156"/>
                </a:cubicBezTo>
                <a:cubicBezTo>
                  <a:pt x="4008" y="84881"/>
                  <a:pt x="4008" y="84881"/>
                  <a:pt x="4008" y="77605"/>
                </a:cubicBezTo>
                <a:cubicBezTo>
                  <a:pt x="4008" y="66872"/>
                  <a:pt x="3126" y="56150"/>
                  <a:pt x="3126" y="45417"/>
                </a:cubicBezTo>
                <a:cubicBezTo>
                  <a:pt x="3126" y="42183"/>
                  <a:pt x="2896" y="38941"/>
                  <a:pt x="3126" y="35716"/>
                </a:cubicBezTo>
                <a:cubicBezTo>
                  <a:pt x="3222" y="34378"/>
                  <a:pt x="2367" y="32470"/>
                  <a:pt x="3567" y="33070"/>
                </a:cubicBezTo>
                <a:cubicBezTo>
                  <a:pt x="4409" y="33491"/>
                  <a:pt x="4738" y="38550"/>
                  <a:pt x="5331" y="40566"/>
                </a:cubicBezTo>
                <a:cubicBezTo>
                  <a:pt x="7464" y="47816"/>
                  <a:pt x="9578" y="55128"/>
                  <a:pt x="10622" y="62613"/>
                </a:cubicBezTo>
                <a:cubicBezTo>
                  <a:pt x="11200" y="66754"/>
                  <a:pt x="11421" y="71023"/>
                  <a:pt x="12827" y="74960"/>
                </a:cubicBezTo>
                <a:cubicBezTo>
                  <a:pt x="13062" y="75617"/>
                  <a:pt x="12775" y="76776"/>
                  <a:pt x="13268" y="76283"/>
                </a:cubicBezTo>
                <a:cubicBezTo>
                  <a:pt x="13892" y="75659"/>
                  <a:pt x="13159" y="75394"/>
                  <a:pt x="13268" y="74519"/>
                </a:cubicBezTo>
                <a:cubicBezTo>
                  <a:pt x="13821" y="70095"/>
                  <a:pt x="14187" y="70141"/>
                  <a:pt x="14591" y="65700"/>
                </a:cubicBezTo>
                <a:cubicBezTo>
                  <a:pt x="15190" y="59112"/>
                  <a:pt x="15032" y="52474"/>
                  <a:pt x="15032" y="45858"/>
                </a:cubicBezTo>
                <a:cubicBezTo>
                  <a:pt x="15032" y="42331"/>
                  <a:pt x="15032" y="42331"/>
                  <a:pt x="15032" y="38803"/>
                </a:cubicBezTo>
                <a:cubicBezTo>
                  <a:pt x="15032" y="37480"/>
                  <a:pt x="13709" y="36157"/>
                  <a:pt x="15032" y="36157"/>
                </a:cubicBezTo>
                <a:cubicBezTo>
                  <a:pt x="16373" y="36157"/>
                  <a:pt x="15105" y="37513"/>
                  <a:pt x="15473" y="38803"/>
                </a:cubicBezTo>
                <a:cubicBezTo>
                  <a:pt x="16871" y="43697"/>
                  <a:pt x="17021" y="43651"/>
                  <a:pt x="18559" y="48503"/>
                </a:cubicBezTo>
                <a:cubicBezTo>
                  <a:pt x="20660" y="55130"/>
                  <a:pt x="23410" y="61835"/>
                  <a:pt x="23410" y="6878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9"/>
          <p:cNvSpPr/>
          <p:nvPr/>
        </p:nvSpPr>
        <p:spPr>
          <a:xfrm>
            <a:off x="11096900" y="2131926"/>
            <a:ext cx="1981200" cy="1151733"/>
          </a:xfrm>
          <a:custGeom>
            <a:avLst/>
            <a:gdLst/>
            <a:ahLst/>
            <a:cxnLst/>
            <a:rect l="l" t="t" r="r" b="b"/>
            <a:pathLst>
              <a:path w="59436" h="34552" extrusionOk="0">
                <a:moveTo>
                  <a:pt x="0" y="9419"/>
                </a:moveTo>
                <a:cubicBezTo>
                  <a:pt x="10136" y="9419"/>
                  <a:pt x="19001" y="1442"/>
                  <a:pt x="29102" y="600"/>
                </a:cubicBezTo>
                <a:cubicBezTo>
                  <a:pt x="29225" y="590"/>
                  <a:pt x="35116" y="0"/>
                  <a:pt x="35275" y="159"/>
                </a:cubicBezTo>
                <a:cubicBezTo>
                  <a:pt x="37045" y="1929"/>
                  <a:pt x="31851" y="4041"/>
                  <a:pt x="29543" y="5009"/>
                </a:cubicBezTo>
                <a:cubicBezTo>
                  <a:pt x="22868" y="7808"/>
                  <a:pt x="16068" y="10386"/>
                  <a:pt x="9701" y="13828"/>
                </a:cubicBezTo>
                <a:cubicBezTo>
                  <a:pt x="7596" y="14966"/>
                  <a:pt x="2016" y="18678"/>
                  <a:pt x="4409" y="18678"/>
                </a:cubicBezTo>
                <a:cubicBezTo>
                  <a:pt x="14534" y="18678"/>
                  <a:pt x="24030" y="13638"/>
                  <a:pt x="33952" y="11623"/>
                </a:cubicBezTo>
                <a:cubicBezTo>
                  <a:pt x="42208" y="9946"/>
                  <a:pt x="42354" y="10943"/>
                  <a:pt x="50708" y="9860"/>
                </a:cubicBezTo>
                <a:cubicBezTo>
                  <a:pt x="53512" y="9497"/>
                  <a:pt x="61085" y="6538"/>
                  <a:pt x="59086" y="8537"/>
                </a:cubicBezTo>
                <a:cubicBezTo>
                  <a:pt x="54391" y="13232"/>
                  <a:pt x="47466" y="14989"/>
                  <a:pt x="41448" y="17797"/>
                </a:cubicBezTo>
                <a:cubicBezTo>
                  <a:pt x="40130" y="18412"/>
                  <a:pt x="37334" y="19854"/>
                  <a:pt x="38362" y="20883"/>
                </a:cubicBezTo>
                <a:cubicBezTo>
                  <a:pt x="42419" y="24943"/>
                  <a:pt x="49818" y="21765"/>
                  <a:pt x="55558" y="21765"/>
                </a:cubicBezTo>
                <a:cubicBezTo>
                  <a:pt x="57322" y="21765"/>
                  <a:pt x="58837" y="20019"/>
                  <a:pt x="59086" y="21765"/>
                </a:cubicBezTo>
                <a:cubicBezTo>
                  <a:pt x="59486" y="24564"/>
                  <a:pt x="54292" y="24903"/>
                  <a:pt x="51590" y="25734"/>
                </a:cubicBezTo>
                <a:cubicBezTo>
                  <a:pt x="41092" y="28964"/>
                  <a:pt x="30825" y="34552"/>
                  <a:pt x="19842" y="3455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633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24" y="1"/>
            <a:ext cx="12192000" cy="685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4" y="1"/>
            <a:ext cx="12192000" cy="685806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/>
          <p:nvPr/>
        </p:nvSpPr>
        <p:spPr>
          <a:xfrm>
            <a:off x="-361000" y="3125585"/>
            <a:ext cx="2276600" cy="877200"/>
          </a:xfrm>
          <a:custGeom>
            <a:avLst/>
            <a:gdLst/>
            <a:ahLst/>
            <a:cxnLst/>
            <a:rect l="l" t="t" r="r" b="b"/>
            <a:pathLst>
              <a:path w="68298" h="26316" extrusionOk="0">
                <a:moveTo>
                  <a:pt x="0" y="26316"/>
                </a:moveTo>
                <a:cubicBezTo>
                  <a:pt x="18873" y="16880"/>
                  <a:pt x="40514" y="13673"/>
                  <a:pt x="59161" y="3799"/>
                </a:cubicBezTo>
                <a:cubicBezTo>
                  <a:pt x="61795" y="2404"/>
                  <a:pt x="65166" y="2497"/>
                  <a:pt x="67550" y="709"/>
                </a:cubicBezTo>
                <a:cubicBezTo>
                  <a:pt x="71395" y="-2173"/>
                  <a:pt x="58983" y="5065"/>
                  <a:pt x="54746" y="7331"/>
                </a:cubicBezTo>
                <a:cubicBezTo>
                  <a:pt x="44646" y="12733"/>
                  <a:pt x="33226" y="16070"/>
                  <a:pt x="24283" y="23226"/>
                </a:cubicBezTo>
                <a:cubicBezTo>
                  <a:pt x="21884" y="25146"/>
                  <a:pt x="30198" y="21549"/>
                  <a:pt x="33113" y="20577"/>
                </a:cubicBezTo>
                <a:cubicBezTo>
                  <a:pt x="37754" y="19030"/>
                  <a:pt x="42402" y="17320"/>
                  <a:pt x="47241" y="16603"/>
                </a:cubicBezTo>
                <a:cubicBezTo>
                  <a:pt x="49961" y="16200"/>
                  <a:pt x="53957" y="16854"/>
                  <a:pt x="55188" y="1439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2721000" y="2712000"/>
            <a:ext cx="6750000" cy="14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9471001" y="4490931"/>
            <a:ext cx="2766700" cy="855133"/>
          </a:xfrm>
          <a:custGeom>
            <a:avLst/>
            <a:gdLst/>
            <a:ahLst/>
            <a:cxnLst/>
            <a:rect l="l" t="t" r="r" b="b"/>
            <a:pathLst>
              <a:path w="83001" h="25654" extrusionOk="0">
                <a:moveTo>
                  <a:pt x="0" y="1112"/>
                </a:moveTo>
                <a:cubicBezTo>
                  <a:pt x="8683" y="1112"/>
                  <a:pt x="17365" y="1112"/>
                  <a:pt x="26048" y="1112"/>
                </a:cubicBezTo>
                <a:cubicBezTo>
                  <a:pt x="30326" y="1112"/>
                  <a:pt x="35323" y="-1260"/>
                  <a:pt x="38883" y="1112"/>
                </a:cubicBezTo>
                <a:cubicBezTo>
                  <a:pt x="41469" y="2835"/>
                  <a:pt x="27139" y="3969"/>
                  <a:pt x="30200" y="4509"/>
                </a:cubicBezTo>
                <a:cubicBezTo>
                  <a:pt x="36277" y="5582"/>
                  <a:pt x="42557" y="4650"/>
                  <a:pt x="48698" y="5264"/>
                </a:cubicBezTo>
                <a:cubicBezTo>
                  <a:pt x="49292" y="5323"/>
                  <a:pt x="50162" y="5145"/>
                  <a:pt x="49831" y="5642"/>
                </a:cubicBezTo>
                <a:cubicBezTo>
                  <a:pt x="48476" y="7675"/>
                  <a:pt x="45045" y="6630"/>
                  <a:pt x="42658" y="7152"/>
                </a:cubicBezTo>
                <a:cubicBezTo>
                  <a:pt x="36426" y="8515"/>
                  <a:pt x="30133" y="9819"/>
                  <a:pt x="24160" y="12059"/>
                </a:cubicBezTo>
                <a:cubicBezTo>
                  <a:pt x="21313" y="13127"/>
                  <a:pt x="14243" y="13256"/>
                  <a:pt x="15855" y="15834"/>
                </a:cubicBezTo>
                <a:cubicBezTo>
                  <a:pt x="17635" y="18681"/>
                  <a:pt x="22313" y="18029"/>
                  <a:pt x="25670" y="18099"/>
                </a:cubicBezTo>
                <a:cubicBezTo>
                  <a:pt x="37873" y="18353"/>
                  <a:pt x="50084" y="17899"/>
                  <a:pt x="62288" y="18099"/>
                </a:cubicBezTo>
                <a:cubicBezTo>
                  <a:pt x="67576" y="18186"/>
                  <a:pt x="67571" y="18357"/>
                  <a:pt x="72858" y="18477"/>
                </a:cubicBezTo>
                <a:cubicBezTo>
                  <a:pt x="75878" y="18546"/>
                  <a:pt x="75881" y="18356"/>
                  <a:pt x="78899" y="18477"/>
                </a:cubicBezTo>
                <a:cubicBezTo>
                  <a:pt x="80212" y="18529"/>
                  <a:pt x="83956" y="19324"/>
                  <a:pt x="82674" y="19609"/>
                </a:cubicBezTo>
                <a:cubicBezTo>
                  <a:pt x="80831" y="20019"/>
                  <a:pt x="80786" y="19586"/>
                  <a:pt x="78899" y="19609"/>
                </a:cubicBezTo>
                <a:cubicBezTo>
                  <a:pt x="66311" y="19765"/>
                  <a:pt x="53682" y="19560"/>
                  <a:pt x="41148" y="20742"/>
                </a:cubicBezTo>
                <a:cubicBezTo>
                  <a:pt x="36595" y="21171"/>
                  <a:pt x="32091" y="22025"/>
                  <a:pt x="27558" y="22629"/>
                </a:cubicBezTo>
                <a:cubicBezTo>
                  <a:pt x="27000" y="22703"/>
                  <a:pt x="25650" y="22986"/>
                  <a:pt x="26048" y="23384"/>
                </a:cubicBezTo>
                <a:cubicBezTo>
                  <a:pt x="29723" y="27059"/>
                  <a:pt x="36337" y="24971"/>
                  <a:pt x="41526" y="25272"/>
                </a:cubicBezTo>
                <a:cubicBezTo>
                  <a:pt x="54717" y="26037"/>
                  <a:pt x="67951" y="25272"/>
                  <a:pt x="81164" y="25272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3" name="Google Shape;8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" y="0"/>
            <a:ext cx="1219196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91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Gidugu"/>
              <a:buNone/>
              <a:defRPr sz="5200">
                <a:solidFill>
                  <a:schemeClr val="dk2"/>
                </a:solidFill>
                <a:latin typeface="Gidugu"/>
                <a:ea typeface="Gidugu"/>
                <a:cs typeface="Gidugu"/>
                <a:sym typeface="Gidug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7917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66" r:id="rId26"/>
    <p:sldLayoutId id="2147483867" r:id="rId27"/>
    <p:sldLayoutId id="2147483868" r:id="rId28"/>
    <p:sldLayoutId id="2147483869" r:id="rId29"/>
    <p:sldLayoutId id="2147483870" r:id="rId30"/>
    <p:sldLayoutId id="2147483871" r:id="rId31"/>
    <p:sldLayoutId id="2147483872" r:id="rId32"/>
    <p:sldLayoutId id="2147483873" r:id="rId33"/>
    <p:sldLayoutId id="2147483874" r:id="rId34"/>
    <p:sldLayoutId id="2147483875" r:id="rId35"/>
    <p:sldLayoutId id="2147483876" r:id="rId36"/>
    <p:sldLayoutId id="2147483877" r:id="rId37"/>
    <p:sldLayoutId id="2147483878" r:id="rId38"/>
    <p:sldLayoutId id="2147483879" r:id="rId39"/>
    <p:sldLayoutId id="2147483880" r:id="rId40"/>
    <p:sldLayoutId id="2147483881" r:id="rId4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443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13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6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seph.sharp3530/viz/3_10Countrycountandrevenue/Dashboard1" TargetMode="External"/><Relationship Id="rId2" Type="http://schemas.openxmlformats.org/officeDocument/2006/relationships/hyperlink" Target="https://public.tableau.com/app/profile/joseph.sharp3530/viz/3_10CustomerLoyalty/LoyalCustomers?publish=yes" TargetMode="External"/><Relationship Id="rId1" Type="http://schemas.openxmlformats.org/officeDocument/2006/relationships/slideLayout" Target="../slideLayouts/slideLayout63.xml"/><Relationship Id="rId5" Type="http://schemas.openxmlformats.org/officeDocument/2006/relationships/hyperlink" Target="https://public.tableau.com/app/profile/joseph.sharp3530/viz/3_10RevenuebyTitle/HighRevenue" TargetMode="External"/><Relationship Id="rId4" Type="http://schemas.openxmlformats.org/officeDocument/2006/relationships/hyperlink" Target="https://public.tableau.com/app/profile/joseph.sharp3530/viz/3_10genre/TitleAvailabil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F5C0-E589-8D76-AF61-10E4D8849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38199"/>
            <a:ext cx="5764897" cy="22054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b="1" dirty="0" err="1"/>
              <a:t>Rockbuster</a:t>
            </a:r>
            <a:r>
              <a:rPr lang="en-US" sz="7200" b="1" dirty="0"/>
              <a:t> Stealth LLC</a:t>
            </a:r>
            <a:endParaRPr lang="en-GB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34075-E59D-4267-D72E-8A8BA7232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120030"/>
            <a:ext cx="8825658" cy="86142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Online Video Service Launch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CB417-B11F-F686-2615-07DB144CDF51}"/>
              </a:ext>
            </a:extLst>
          </p:cNvPr>
          <p:cNvSpPr txBox="1"/>
          <p:nvPr/>
        </p:nvSpPr>
        <p:spPr>
          <a:xfrm>
            <a:off x="8093122" y="5284604"/>
            <a:ext cx="3985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Created by </a:t>
            </a:r>
            <a:r>
              <a:rPr lang="en-GB" b="1" dirty="0">
                <a:solidFill>
                  <a:schemeClr val="tx2">
                    <a:lumMod val="90000"/>
                  </a:schemeClr>
                </a:solidFill>
              </a:rPr>
              <a:t>Joseph Sharp</a:t>
            </a:r>
          </a:p>
          <a:p>
            <a:endParaRPr lang="en-GB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Visualizations created using Tableau Public</a:t>
            </a:r>
          </a:p>
          <a:p>
            <a:endParaRPr lang="en-GB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7A6DA-02DD-24D1-7AB7-0DCA18BD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563" y="6238711"/>
            <a:ext cx="1582099" cy="3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1468-50E2-186B-9EF1-BC3C49E7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72" y="371571"/>
            <a:ext cx="2930096" cy="6432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07185-20C1-1AE6-627C-1AE3916AA52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77672" y="1519744"/>
            <a:ext cx="10271125" cy="23458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+mn-lt"/>
              </a:rPr>
              <a:t>In order to stay competitive</a:t>
            </a:r>
            <a:r>
              <a:rPr lang="en-US" sz="1800" dirty="0">
                <a:latin typeface="+mn-lt"/>
              </a:rPr>
              <a:t> with online streaming platforms such as Netflix and Amazon , </a:t>
            </a:r>
            <a:r>
              <a:rPr lang="en-US" sz="1800" b="1" dirty="0" err="1">
                <a:latin typeface="+mn-lt"/>
              </a:rPr>
              <a:t>Rockbuster</a:t>
            </a:r>
            <a:r>
              <a:rPr lang="en-US" sz="1800" b="1" dirty="0">
                <a:latin typeface="+mn-lt"/>
              </a:rPr>
              <a:t> Stealth LLC </a:t>
            </a:r>
            <a:r>
              <a:rPr lang="en-US" sz="1800" dirty="0">
                <a:latin typeface="+mn-lt"/>
              </a:rPr>
              <a:t>has decided to transition their existing movie licenses into the </a:t>
            </a:r>
            <a:r>
              <a:rPr lang="en-US" sz="1800" b="1" dirty="0">
                <a:latin typeface="+mn-lt"/>
              </a:rPr>
              <a:t>launch of an online video rental service.</a:t>
            </a:r>
          </a:p>
          <a:p>
            <a:pPr marL="0" indent="0" algn="ctr">
              <a:buNone/>
            </a:pPr>
            <a:endParaRPr lang="en-US" sz="1800" dirty="0">
              <a:latin typeface="+mn-lt"/>
            </a:endParaRPr>
          </a:p>
          <a:p>
            <a:pPr marL="0" indent="0" algn="ctr">
              <a:buNone/>
            </a:pPr>
            <a:r>
              <a:rPr lang="en-US" sz="1800" dirty="0">
                <a:latin typeface="+mn-lt"/>
              </a:rPr>
              <a:t>The following questions were provided by the </a:t>
            </a:r>
            <a:r>
              <a:rPr lang="en-US" sz="1800" dirty="0" err="1">
                <a:latin typeface="+mn-lt"/>
              </a:rPr>
              <a:t>Rockbuster</a:t>
            </a:r>
            <a:r>
              <a:rPr lang="en-US" sz="1800" dirty="0">
                <a:latin typeface="+mn-lt"/>
              </a:rPr>
              <a:t> Stealth Management Board as key questions that would contribute towards the development of their 2020 company strategy and rental service launch </a:t>
            </a:r>
            <a:r>
              <a:rPr lang="en-US" sz="1800" dirty="0" err="1">
                <a:latin typeface="+mn-lt"/>
              </a:rPr>
              <a:t>Stategy</a:t>
            </a:r>
            <a:r>
              <a:rPr lang="en-US" sz="1800" dirty="0">
                <a:latin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02112-B449-8462-36BE-AFE37C12A8FC}"/>
              </a:ext>
            </a:extLst>
          </p:cNvPr>
          <p:cNvSpPr txBox="1"/>
          <p:nvPr/>
        </p:nvSpPr>
        <p:spPr>
          <a:xfrm>
            <a:off x="2634018" y="4370577"/>
            <a:ext cx="7720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Which movies contributed the most/least to revenue gain?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What was the average rental duration for all videos?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Which countries are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Rockbuster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customers based in?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Do sales figures vary between geographic regions?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Where are customers with a high lifetime value based?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45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C6E9-7CE2-80E1-D81B-DBA7F1C6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32" y="223252"/>
            <a:ext cx="9396400" cy="643200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Data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63E05-198B-4B6D-2A1B-D7AA16A3FFDA}"/>
              </a:ext>
            </a:extLst>
          </p:cNvPr>
          <p:cNvSpPr txBox="1"/>
          <p:nvPr/>
        </p:nvSpPr>
        <p:spPr>
          <a:xfrm>
            <a:off x="663031" y="1322578"/>
            <a:ext cx="7571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SzPct val="140000"/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Total of 599 Customers. </a:t>
            </a:r>
          </a:p>
          <a:p>
            <a:pPr marL="285750" indent="-285750">
              <a:buClr>
                <a:schemeClr val="accent1"/>
              </a:buClr>
              <a:buSzPct val="140000"/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109 Countries serviced.</a:t>
            </a:r>
          </a:p>
          <a:p>
            <a:pPr marL="285750" indent="-285750">
              <a:buClr>
                <a:schemeClr val="accent1"/>
              </a:buClr>
              <a:buSzPct val="140000"/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1000 Different Films Options.</a:t>
            </a:r>
          </a:p>
          <a:p>
            <a:pPr marL="285750" indent="-285750">
              <a:buClr>
                <a:schemeClr val="accent1"/>
              </a:buClr>
              <a:buSzPct val="140000"/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17 Different Genres</a:t>
            </a:r>
          </a:p>
          <a:p>
            <a:pPr marL="285750" indent="-285750">
              <a:buClr>
                <a:schemeClr val="accent1"/>
              </a:buClr>
              <a:buSzPct val="140000"/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n-lt"/>
              </a:rPr>
              <a:t>1 Language Option, </a:t>
            </a:r>
            <a:r>
              <a:rPr lang="en-GB" sz="2400" b="1" dirty="0">
                <a:solidFill>
                  <a:schemeClr val="tx1"/>
                </a:solidFill>
                <a:latin typeface="+mn-lt"/>
              </a:rPr>
              <a:t>English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D90959-8167-78B8-58E2-A72791F9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1" y="4912486"/>
            <a:ext cx="10865937" cy="1211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B72780-AB05-3E6E-F6F4-DB5D9E87D7DB}"/>
              </a:ext>
            </a:extLst>
          </p:cNvPr>
          <p:cNvSpPr txBox="1"/>
          <p:nvPr/>
        </p:nvSpPr>
        <p:spPr>
          <a:xfrm>
            <a:off x="266832" y="3717696"/>
            <a:ext cx="10865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Key Statistics</a:t>
            </a:r>
          </a:p>
        </p:txBody>
      </p:sp>
    </p:spTree>
    <p:extLst>
      <p:ext uri="{BB962C8B-B14F-4D97-AF65-F5344CB8AC3E}">
        <p14:creationId xmlns:p14="http://schemas.microsoft.com/office/powerpoint/2010/main" val="154240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E41F-E5A0-B172-B908-E3B5B667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7" y="211281"/>
            <a:ext cx="9396400" cy="643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Which movies contributed the most/least to revenue gain? 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</a:b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346C3-F8A9-70E1-C888-18B4F3BD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2"/>
          <a:stretch/>
        </p:blipFill>
        <p:spPr>
          <a:xfrm>
            <a:off x="1518674" y="2460776"/>
            <a:ext cx="3811500" cy="3083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4EB88-6750-639B-6769-EC371A2B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0776"/>
            <a:ext cx="4241055" cy="30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D2E4-843A-4E8C-9CC9-3B3F952B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0" y="144425"/>
            <a:ext cx="10272000" cy="763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Which Countries are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Rockbuster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 Stealth LLC Customers Based in? 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</a:b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BCF890-2BA3-76A9-749E-8E91657F5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"/>
          <a:stretch/>
        </p:blipFill>
        <p:spPr>
          <a:xfrm>
            <a:off x="154090" y="3429000"/>
            <a:ext cx="7049540" cy="3297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08E5D7-E3E5-D523-4C1E-B50B4781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543" y="4474182"/>
            <a:ext cx="1272650" cy="3810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D69921-4C8E-8D08-BDF2-DF8CBD28A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" r="1"/>
          <a:stretch/>
        </p:blipFill>
        <p:spPr>
          <a:xfrm>
            <a:off x="10642543" y="4855215"/>
            <a:ext cx="1272650" cy="8458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D5E06E-4988-855A-EAD6-F4D8AA833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048" y="3429000"/>
            <a:ext cx="2926077" cy="329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9370E-C4EC-5C82-3DD1-9E297CB774D2}"/>
              </a:ext>
            </a:extLst>
          </p:cNvPr>
          <p:cNvSpPr txBox="1"/>
          <p:nvPr/>
        </p:nvSpPr>
        <p:spPr>
          <a:xfrm>
            <a:off x="309292" y="1761156"/>
            <a:ext cx="11269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LLC operates globally. It’s largest customer bases can be found in Asia and North America.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India &amp; China make up 19% of the global customer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RockBuster’s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highest revenue figures are also reported in Asia and North America.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India &amp; China similarly bring in 18.5% of 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Rockbuster’s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global revenue.</a:t>
            </a:r>
          </a:p>
        </p:txBody>
      </p:sp>
    </p:spTree>
    <p:extLst>
      <p:ext uri="{BB962C8B-B14F-4D97-AF65-F5344CB8AC3E}">
        <p14:creationId xmlns:p14="http://schemas.microsoft.com/office/powerpoint/2010/main" val="360062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1DC5-9796-F656-62B7-DCAE937B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2" y="245071"/>
            <a:ext cx="9396400" cy="64320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Most Loyal Customers within Top 10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842E3-E6B9-4D10-9C44-80C5F327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2974814"/>
            <a:ext cx="7189903" cy="3528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9AAC4-AAA5-271A-A5C5-2A1A61EC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934" y="4629818"/>
            <a:ext cx="1846587" cy="187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4AEE70-A904-DAAC-6D0A-CDADE61A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77" y="2974814"/>
            <a:ext cx="3453102" cy="1415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55F50A-0E15-474E-D020-B3628FDCE262}"/>
              </a:ext>
            </a:extLst>
          </p:cNvPr>
          <p:cNvSpPr txBox="1"/>
          <p:nvPr/>
        </p:nvSpPr>
        <p:spPr>
          <a:xfrm>
            <a:off x="341194" y="1842448"/>
            <a:ext cx="1136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Using a Loyalty or Reward program to incentivize usage would be a great means of driving engagement for the new platform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The current top 5 highest value clients in our top countries have been highlighted below.</a:t>
            </a:r>
          </a:p>
        </p:txBody>
      </p:sp>
    </p:spTree>
    <p:extLst>
      <p:ext uri="{BB962C8B-B14F-4D97-AF65-F5344CB8AC3E}">
        <p14:creationId xmlns:p14="http://schemas.microsoft.com/office/powerpoint/2010/main" val="375399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37FD-DD43-F0F8-C630-B3445C92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48" y="292330"/>
            <a:ext cx="9396400" cy="643200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Genre Popularity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D521-AD7D-9711-2A16-80A39132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570"/>
          <a:stretch/>
        </p:blipFill>
        <p:spPr>
          <a:xfrm>
            <a:off x="296348" y="3669353"/>
            <a:ext cx="5534957" cy="300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B06FA-8690-7109-5FD2-EE1BFD35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88" y="3827909"/>
            <a:ext cx="2220067" cy="284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CD11E-0BBD-CD79-0FF4-6B4B8683157E}"/>
              </a:ext>
            </a:extLst>
          </p:cNvPr>
          <p:cNvSpPr txBox="1"/>
          <p:nvPr/>
        </p:nvSpPr>
        <p:spPr>
          <a:xfrm>
            <a:off x="561043" y="1198952"/>
            <a:ext cx="111733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Sports Movies are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Rockbuster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 LLC’s largest category in terms of available titles.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Sports Movies also are joint first for the most frequently rented genre (7.3% of all rentals, or, 1179 total rentals)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Other Genres in high demand; 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	- Animation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	- Action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	- Sci-Fi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	- Family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Increasing the movie options in these categories could result in additional rentals.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Foreign and Documentary have an abundance of titles, but are not rented as frequently in specific regions. Scaling back on some of the available options in this category could save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Rockbuster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 some licensing overheads.</a:t>
            </a:r>
          </a:p>
          <a:p>
            <a:pPr marL="285750" lvl="2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Ensuring that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Rockbuster’s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 Movie Catalogues expand with local tastes in mind will be key to each regions’ growth.</a:t>
            </a:r>
          </a:p>
          <a:p>
            <a:pPr lvl="2"/>
            <a:endParaRPr lang="en-GB" dirty="0">
              <a:latin typeface="+mn-lt"/>
            </a:endParaRPr>
          </a:p>
          <a:p>
            <a:pPr lvl="4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E5D92-08CA-D405-6D79-F77F26886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" t="3525" r="801" b="1820"/>
          <a:stretch/>
        </p:blipFill>
        <p:spPr>
          <a:xfrm>
            <a:off x="8260739" y="4499947"/>
            <a:ext cx="3729235" cy="15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E417-C453-2C5B-FB03-CD97FE63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 and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06FF6-D511-A7C6-6C46-31BA63411C90}"/>
              </a:ext>
            </a:extLst>
          </p:cNvPr>
          <p:cNvSpPr txBox="1"/>
          <p:nvPr/>
        </p:nvSpPr>
        <p:spPr>
          <a:xfrm>
            <a:off x="791570" y="1501254"/>
            <a:ext cx="97035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Based on statistics for Rental rate and rental Duration, the average film rental brings in $14.85 revenue.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Rockbusters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Largest client base is focused in Asia and in North America (specifically the United States &amp; Mexico).</a:t>
            </a:r>
          </a:p>
          <a:p>
            <a:pPr>
              <a:buClr>
                <a:schemeClr val="accent1"/>
              </a:buClr>
            </a:pPr>
            <a:endParaRPr lang="en-GB" sz="1800" dirty="0">
              <a:solidFill>
                <a:schemeClr val="tx1"/>
              </a:solidFill>
              <a:latin typeface="+mn-lt"/>
            </a:endParaRPr>
          </a:p>
          <a:p>
            <a:pPr marL="285750" lvl="1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Ensuring that clients in these regions are successfully migrated over to the new 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Rockbusters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Rental platform is pivotal as they comprise some of the highest value customers. </a:t>
            </a:r>
          </a:p>
          <a:p>
            <a:pPr lvl="1">
              <a:buClr>
                <a:schemeClr val="accent1"/>
              </a:buClr>
            </a:pPr>
            <a:endParaRPr lang="en-GB" sz="1800" dirty="0">
              <a:solidFill>
                <a:schemeClr val="tx1"/>
              </a:solidFill>
              <a:latin typeface="+mn-lt"/>
            </a:endParaRPr>
          </a:p>
          <a:p>
            <a:pPr marL="285750" lvl="1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New Platform adoption can be boosted by the introduction of Loyalty Programs.</a:t>
            </a:r>
          </a:p>
          <a:p>
            <a:pPr lvl="1">
              <a:buClr>
                <a:schemeClr val="accent1"/>
              </a:buClr>
            </a:pPr>
            <a:endParaRPr lang="en-GB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Stealth has a wide customer base with varied genre preferences in each region. 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Rockbuster</a:t>
            </a:r>
            <a:r>
              <a:rPr lang="en-GB" sz="1800" dirty="0">
                <a:solidFill>
                  <a:schemeClr val="tx1"/>
                </a:solidFill>
                <a:latin typeface="+mn-lt"/>
              </a:rPr>
              <a:t> should cater marketing efforts in each region to demonstrate the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58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EF9C2-3F83-4A29-6DDB-E102B2037E73}"/>
              </a:ext>
            </a:extLst>
          </p:cNvPr>
          <p:cNvSpPr txBox="1"/>
          <p:nvPr/>
        </p:nvSpPr>
        <p:spPr>
          <a:xfrm>
            <a:off x="3298209" y="1228397"/>
            <a:ext cx="55955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+mn-lt"/>
              </a:rPr>
              <a:t>Thank you for your time!</a:t>
            </a:r>
          </a:p>
          <a:p>
            <a:pPr algn="ctr"/>
            <a:endParaRPr lang="en-GB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GB" sz="1800" dirty="0">
                <a:solidFill>
                  <a:schemeClr val="tx1"/>
                </a:solidFill>
                <a:latin typeface="+mn-lt"/>
              </a:rPr>
              <a:t>If you have any questions, then please feel free to reach out to me using the contact details below.</a:t>
            </a:r>
            <a:br>
              <a:rPr lang="en-GB" sz="1800" dirty="0">
                <a:solidFill>
                  <a:schemeClr val="tx1"/>
                </a:solidFill>
                <a:latin typeface="+mn-lt"/>
              </a:rPr>
            </a:br>
            <a:br>
              <a:rPr lang="en-GB" sz="1800" dirty="0">
                <a:solidFill>
                  <a:schemeClr val="tx1"/>
                </a:solidFill>
                <a:latin typeface="+mn-lt"/>
              </a:rPr>
            </a:br>
            <a:r>
              <a:rPr lang="en-GB" sz="1800" u="sng" dirty="0">
                <a:solidFill>
                  <a:srgbClr val="FFC000"/>
                </a:solidFill>
                <a:latin typeface="+mn-lt"/>
              </a:rPr>
              <a:t>PH# 111-222-3333</a:t>
            </a:r>
          </a:p>
          <a:p>
            <a:pPr algn="ctr"/>
            <a:r>
              <a:rPr lang="en-GB" sz="1800" u="sng" dirty="0">
                <a:solidFill>
                  <a:srgbClr val="FFC000"/>
                </a:solidFill>
                <a:latin typeface="+mn-lt"/>
              </a:rPr>
              <a:t>Josephsharp@email.com</a:t>
            </a:r>
          </a:p>
          <a:p>
            <a:pPr algn="ctr"/>
            <a:endParaRPr lang="en-GB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GB" sz="1800" dirty="0">
                <a:solidFill>
                  <a:schemeClr val="tx1"/>
                </a:solidFill>
                <a:latin typeface="+mn-lt"/>
              </a:rPr>
              <a:t>Links to tableau visualizations can be accessed here:</a:t>
            </a:r>
          </a:p>
          <a:p>
            <a:pPr algn="ctr"/>
            <a:r>
              <a:rPr lang="en-GB" sz="1800" dirty="0">
                <a:latin typeface="+mn-lt"/>
                <a:hlinkClick r:id="rId2"/>
              </a:rPr>
              <a:t>Customer Loyalty Map</a:t>
            </a:r>
            <a:endParaRPr lang="en-GB" sz="1800" dirty="0">
              <a:latin typeface="+mn-lt"/>
            </a:endParaRPr>
          </a:p>
          <a:p>
            <a:pPr algn="ctr"/>
            <a:r>
              <a:rPr lang="en-GB" sz="1800" dirty="0">
                <a:latin typeface="+mn-lt"/>
                <a:hlinkClick r:id="rId3"/>
              </a:rPr>
              <a:t>Temporal maps</a:t>
            </a:r>
            <a:endParaRPr lang="en-GB" sz="1800" dirty="0">
              <a:latin typeface="+mn-lt"/>
            </a:endParaRPr>
          </a:p>
          <a:p>
            <a:pPr algn="ctr"/>
            <a:r>
              <a:rPr lang="en-GB" sz="1800" dirty="0">
                <a:latin typeface="+mn-lt"/>
                <a:hlinkClick r:id="rId4"/>
              </a:rPr>
              <a:t>Genre Charts</a:t>
            </a:r>
            <a:endParaRPr lang="en-GB" sz="1800" dirty="0">
              <a:latin typeface="+mn-lt"/>
            </a:endParaRPr>
          </a:p>
          <a:p>
            <a:pPr algn="ctr"/>
            <a:r>
              <a:rPr lang="en-GB" sz="1800" dirty="0">
                <a:latin typeface="+mn-lt"/>
                <a:hlinkClick r:id="rId5"/>
              </a:rPr>
              <a:t>Revenue Tables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0513436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African American Cinema by Slidesgo">
  <a:themeElements>
    <a:clrScheme name="Simple Light">
      <a:dk1>
        <a:srgbClr val="000000"/>
      </a:dk1>
      <a:lt1>
        <a:srgbClr val="EBECE5"/>
      </a:lt1>
      <a:dk2>
        <a:srgbClr val="EF590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59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African American Cinema by Slidesgo</Template>
  <TotalTime>2773</TotalTime>
  <Words>575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Bebas Neue</vt:lpstr>
      <vt:lpstr>Century Gothic</vt:lpstr>
      <vt:lpstr>Fraunces</vt:lpstr>
      <vt:lpstr>Gidugu</vt:lpstr>
      <vt:lpstr>Poppins</vt:lpstr>
      <vt:lpstr>Proxima Nova</vt:lpstr>
      <vt:lpstr>Proxima Nova Semibold</vt:lpstr>
      <vt:lpstr>Wingdings</vt:lpstr>
      <vt:lpstr>Wingdings 3</vt:lpstr>
      <vt:lpstr>African American Cinema by Slidesgo</vt:lpstr>
      <vt:lpstr>Slidesgo Final Pages</vt:lpstr>
      <vt:lpstr>Ion</vt:lpstr>
      <vt:lpstr>Rockbuster Stealth LLC</vt:lpstr>
      <vt:lpstr>Overview</vt:lpstr>
      <vt:lpstr>Data Overview</vt:lpstr>
      <vt:lpstr>Which movies contributed the most/least to revenue gain?  </vt:lpstr>
      <vt:lpstr>Which Countries are Rockbuster Stealth LLC Customers Based in?  </vt:lpstr>
      <vt:lpstr>Most Loyal Customers within Top 10 Countries</vt:lpstr>
      <vt:lpstr>Genre Popularity</vt:lpstr>
      <vt:lpstr>Findings and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</dc:title>
  <dc:creator>Mojo Sharp</dc:creator>
  <cp:lastModifiedBy>Mojo Sharp</cp:lastModifiedBy>
  <cp:revision>1</cp:revision>
  <dcterms:created xsi:type="dcterms:W3CDTF">2023-12-27T16:01:03Z</dcterms:created>
  <dcterms:modified xsi:type="dcterms:W3CDTF">2023-12-29T14:23:21Z</dcterms:modified>
</cp:coreProperties>
</file>